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13" r:id="rId42"/>
    <p:sldId id="314" r:id="rId43"/>
    <p:sldId id="315" r:id="rId44"/>
    <p:sldId id="316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DBA39-8373-44B3-B522-0B74A4067E99}" v="21" dt="2025-11-29T10:27:07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chu, Lokesh" userId="9c31840a-16a8-4b13-a969-cfe956679ff7" providerId="ADAL" clId="{9D8D5F6C-2438-42D0-9E4F-0685623411FE}"/>
    <pc:docChg chg="undo custSel addSld modSld">
      <pc:chgData name="Bachu, Lokesh" userId="9c31840a-16a8-4b13-a969-cfe956679ff7" providerId="ADAL" clId="{9D8D5F6C-2438-42D0-9E4F-0685623411FE}" dt="2025-11-29T10:30:52.776" v="217" actId="26606"/>
      <pc:docMkLst>
        <pc:docMk/>
      </pc:docMkLst>
      <pc:sldChg chg="addSp modSp mod">
        <pc:chgData name="Bachu, Lokesh" userId="9c31840a-16a8-4b13-a969-cfe956679ff7" providerId="ADAL" clId="{9D8D5F6C-2438-42D0-9E4F-0685623411FE}" dt="2025-11-29T06:10:21.173" v="6" actId="20577"/>
        <pc:sldMkLst>
          <pc:docMk/>
          <pc:sldMk cId="683574807" sldId="256"/>
        </pc:sldMkLst>
        <pc:spChg chg="add mod">
          <ac:chgData name="Bachu, Lokesh" userId="9c31840a-16a8-4b13-a969-cfe956679ff7" providerId="ADAL" clId="{9D8D5F6C-2438-42D0-9E4F-0685623411FE}" dt="2025-11-29T06:10:21.173" v="6" actId="20577"/>
          <ac:spMkLst>
            <pc:docMk/>
            <pc:sldMk cId="683574807" sldId="256"/>
            <ac:spMk id="4" creationId="{B05036FA-8387-DF83-BC49-24076CE68D3B}"/>
          </ac:spMkLst>
        </pc:spChg>
      </pc:sldChg>
      <pc:sldChg chg="addSp modSp mod">
        <pc:chgData name="Bachu, Lokesh" userId="9c31840a-16a8-4b13-a969-cfe956679ff7" providerId="ADAL" clId="{9D8D5F6C-2438-42D0-9E4F-0685623411FE}" dt="2025-11-29T06:12:06.720" v="11" actId="14100"/>
        <pc:sldMkLst>
          <pc:docMk/>
          <pc:sldMk cId="2442104085" sldId="257"/>
        </pc:sldMkLst>
        <pc:picChg chg="add mod">
          <ac:chgData name="Bachu, Lokesh" userId="9c31840a-16a8-4b13-a969-cfe956679ff7" providerId="ADAL" clId="{9D8D5F6C-2438-42D0-9E4F-0685623411FE}" dt="2025-11-29T06:12:06.720" v="11" actId="14100"/>
          <ac:picMkLst>
            <pc:docMk/>
            <pc:sldMk cId="2442104085" sldId="257"/>
            <ac:picMk id="3" creationId="{406101CB-33BE-53C1-E92B-56D611018D3B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15:45.411" v="21" actId="26606"/>
        <pc:sldMkLst>
          <pc:docMk/>
          <pc:sldMk cId="3044407707" sldId="258"/>
        </pc:sldMkLst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15:45.411" v="21" actId="26606"/>
          <ac:spMkLst>
            <pc:docMk/>
            <pc:sldMk cId="3044407707" sldId="25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15:45.411" v="21" actId="26606"/>
          <ac:picMkLst>
            <pc:docMk/>
            <pc:sldMk cId="3044407707" sldId="258"/>
            <ac:picMk id="3" creationId="{A00CCF68-1E4E-A7C4-E299-244F95428D0B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14:21.876" v="17" actId="26606"/>
        <pc:sldMkLst>
          <pc:docMk/>
          <pc:sldMk cId="3812343655" sldId="259"/>
        </pc:sldMkLst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14:21.876" v="17" actId="26606"/>
          <ac:spMkLst>
            <pc:docMk/>
            <pc:sldMk cId="3812343655" sldId="259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14:21.876" v="17" actId="26606"/>
          <ac:picMkLst>
            <pc:docMk/>
            <pc:sldMk cId="3812343655" sldId="259"/>
            <ac:picMk id="3" creationId="{B564373E-94F3-B4B7-2510-5E2B8F039826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12:49.101" v="15" actId="26606"/>
        <pc:sldMkLst>
          <pc:docMk/>
          <pc:sldMk cId="587530998" sldId="260"/>
        </pc:sldMkLst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12:49.101" v="15" actId="26606"/>
          <ac:spMkLst>
            <pc:docMk/>
            <pc:sldMk cId="587530998" sldId="260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12:49.101" v="15" actId="26606"/>
          <ac:picMkLst>
            <pc:docMk/>
            <pc:sldMk cId="587530998" sldId="260"/>
            <ac:picMk id="3" creationId="{2F53A99E-B153-71C8-6C7E-9EA948CF5D00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16:17.926" v="23" actId="26606"/>
        <pc:sldMkLst>
          <pc:docMk/>
          <pc:sldMk cId="773156962" sldId="261"/>
        </pc:sldMkLst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16:17.926" v="23" actId="26606"/>
          <ac:spMkLst>
            <pc:docMk/>
            <pc:sldMk cId="773156962" sldId="261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16:17.926" v="23" actId="26606"/>
          <ac:picMkLst>
            <pc:docMk/>
            <pc:sldMk cId="773156962" sldId="261"/>
            <ac:picMk id="3" creationId="{DE443509-1549-6C1B-1194-C698B12CBE59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19:02.094" v="25" actId="26606"/>
        <pc:sldMkLst>
          <pc:docMk/>
          <pc:sldMk cId="1105579366" sldId="262"/>
        </pc:sldMkLst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19:02.094" v="25" actId="26606"/>
          <ac:spMkLst>
            <pc:docMk/>
            <pc:sldMk cId="1105579366" sldId="262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19:02.094" v="25" actId="26606"/>
          <ac:picMkLst>
            <pc:docMk/>
            <pc:sldMk cId="1105579366" sldId="262"/>
            <ac:picMk id="3" creationId="{F3AC0508-430F-7390-1E41-97F6B392680E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38:33.754" v="27" actId="26606"/>
        <pc:sldMkLst>
          <pc:docMk/>
          <pc:sldMk cId="240751263" sldId="263"/>
        </pc:sldMkLst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38:33.754" v="27" actId="26606"/>
          <ac:spMkLst>
            <pc:docMk/>
            <pc:sldMk cId="240751263" sldId="263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38:33.754" v="27" actId="26606"/>
          <ac:picMkLst>
            <pc:docMk/>
            <pc:sldMk cId="240751263" sldId="263"/>
            <ac:picMk id="3" creationId="{67388602-34B3-3C94-97B0-6D4C47BA464D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38:56.274" v="29" actId="26606"/>
        <pc:sldMkLst>
          <pc:docMk/>
          <pc:sldMk cId="2087005621" sldId="264"/>
        </pc:sldMkLst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38:56.274" v="29" actId="26606"/>
          <ac:spMkLst>
            <pc:docMk/>
            <pc:sldMk cId="2087005621" sldId="264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38:56.274" v="29" actId="26606"/>
          <ac:picMkLst>
            <pc:docMk/>
            <pc:sldMk cId="2087005621" sldId="264"/>
            <ac:picMk id="3" creationId="{31350AD7-D5A6-BA27-A82F-B195CFD73E2F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39:30.746" v="31" actId="26606"/>
        <pc:sldMkLst>
          <pc:docMk/>
          <pc:sldMk cId="616787096" sldId="265"/>
        </pc:sldMkLst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39:30.746" v="31" actId="26606"/>
          <ac:spMkLst>
            <pc:docMk/>
            <pc:sldMk cId="616787096" sldId="265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39:30.746" v="31" actId="26606"/>
          <ac:picMkLst>
            <pc:docMk/>
            <pc:sldMk cId="616787096" sldId="265"/>
            <ac:picMk id="3" creationId="{3B110FA5-4B86-53F1-EE02-2E51A9A620D1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06:42:08.852" v="37" actId="26606"/>
        <pc:sldMkLst>
          <pc:docMk/>
          <pc:sldMk cId="1969056875" sldId="266"/>
        </pc:sldMkLst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7" creationId="{F3060C83-F051-4F0E-ABAD-AA0DFC48B218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9" creationId="{83C98ABE-055B-441F-B07E-44F97F083C39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11" creationId="{29FDB030-9B49-4CED-8CCD-4D99382388AC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13" creationId="{3783CA14-24A1-485C-8B30-D6A5D87987AD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15" creationId="{9A97C86A-04D6-40F7-AE84-31AB43E6A846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17" creationId="{FF9F2414-84E8-453E-B1F3-389FDE8192D9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18" creationId="{FF9F2414-84E8-453E-B1F3-389FDE8192D9}"/>
          </ac:spMkLst>
        </pc:spChg>
        <pc:spChg chg="add del">
          <ac:chgData name="Bachu, Lokesh" userId="9c31840a-16a8-4b13-a969-cfe956679ff7" providerId="ADAL" clId="{9D8D5F6C-2438-42D0-9E4F-0685623411FE}" dt="2025-11-29T06:41:36.583" v="34" actId="26606"/>
          <ac:spMkLst>
            <pc:docMk/>
            <pc:sldMk cId="1969056875" sldId="266"/>
            <ac:spMk id="20" creationId="{3ECA69A1-7536-43AC-85EF-C7106179F5ED}"/>
          </ac:spMkLst>
        </pc:spChg>
        <pc:spChg chg="add">
          <ac:chgData name="Bachu, Lokesh" userId="9c31840a-16a8-4b13-a969-cfe956679ff7" providerId="ADAL" clId="{9D8D5F6C-2438-42D0-9E4F-0685623411FE}" dt="2025-11-29T06:42:08.852" v="37" actId="26606"/>
          <ac:spMkLst>
            <pc:docMk/>
            <pc:sldMk cId="1969056875" sldId="266"/>
            <ac:spMk id="22" creationId="{3ECA69A1-7536-43AC-85EF-C7106179F5ED}"/>
          </ac:spMkLst>
        </pc:spChg>
        <pc:picChg chg="add del mod">
          <ac:chgData name="Bachu, Lokesh" userId="9c31840a-16a8-4b13-a969-cfe956679ff7" providerId="ADAL" clId="{9D8D5F6C-2438-42D0-9E4F-0685623411FE}" dt="2025-11-29T06:41:39.059" v="35" actId="22"/>
          <ac:picMkLst>
            <pc:docMk/>
            <pc:sldMk cId="1969056875" sldId="266"/>
            <ac:picMk id="3" creationId="{BC1469CC-6758-EFB3-3929-AF87BDCCCAF9}"/>
          </ac:picMkLst>
        </pc:picChg>
        <pc:picChg chg="add mod">
          <ac:chgData name="Bachu, Lokesh" userId="9c31840a-16a8-4b13-a969-cfe956679ff7" providerId="ADAL" clId="{9D8D5F6C-2438-42D0-9E4F-0685623411FE}" dt="2025-11-29T06:42:08.852" v="37" actId="26606"/>
          <ac:picMkLst>
            <pc:docMk/>
            <pc:sldMk cId="1969056875" sldId="266"/>
            <ac:picMk id="5" creationId="{8A504693-B159-9701-730B-9E2DC2F31A88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43:14.113" v="39" actId="26606"/>
        <pc:sldMkLst>
          <pc:docMk/>
          <pc:sldMk cId="2973082535" sldId="267"/>
        </pc:sldMkLst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43:14.113" v="39" actId="26606"/>
          <ac:spMkLst>
            <pc:docMk/>
            <pc:sldMk cId="2973082535" sldId="267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43:14.113" v="39" actId="26606"/>
          <ac:picMkLst>
            <pc:docMk/>
            <pc:sldMk cId="2973082535" sldId="267"/>
            <ac:picMk id="3" creationId="{31D41C80-C3E8-1610-6600-90ABD1983963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43:57.460" v="41" actId="26606"/>
        <pc:sldMkLst>
          <pc:docMk/>
          <pc:sldMk cId="2231285462" sldId="268"/>
        </pc:sldMkLst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43:57.460" v="41" actId="26606"/>
          <ac:spMkLst>
            <pc:docMk/>
            <pc:sldMk cId="2231285462" sldId="26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43:57.460" v="41" actId="26606"/>
          <ac:picMkLst>
            <pc:docMk/>
            <pc:sldMk cId="2231285462" sldId="268"/>
            <ac:picMk id="3" creationId="{09806D6D-5494-E4AF-E827-278988DE8A58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44:32.053" v="44" actId="14100"/>
        <pc:sldMkLst>
          <pc:docMk/>
          <pc:sldMk cId="2045547728" sldId="269"/>
        </pc:sldMkLst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44:26.809" v="43" actId="26606"/>
          <ac:spMkLst>
            <pc:docMk/>
            <pc:sldMk cId="2045547728" sldId="269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44:32.053" v="44" actId="14100"/>
          <ac:picMkLst>
            <pc:docMk/>
            <pc:sldMk cId="2045547728" sldId="269"/>
            <ac:picMk id="3" creationId="{6084FD7C-56EE-2168-E9D8-7A3B2E6C1DA0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06:46:26.843" v="50" actId="26606"/>
        <pc:sldMkLst>
          <pc:docMk/>
          <pc:sldMk cId="3763313943" sldId="270"/>
        </pc:sldMkLst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5" creationId="{F3060C83-F051-4F0E-ABAD-AA0DFC48B218}"/>
          </ac:spMkLst>
        </pc:spChg>
        <pc:spChg chg="add del">
          <ac:chgData name="Bachu, Lokesh" userId="9c31840a-16a8-4b13-a969-cfe956679ff7" providerId="ADAL" clId="{9D8D5F6C-2438-42D0-9E4F-0685623411FE}" dt="2025-11-29T06:46:25.705" v="47" actId="26606"/>
          <ac:spMkLst>
            <pc:docMk/>
            <pc:sldMk cId="3763313943" sldId="270"/>
            <ac:spMk id="8" creationId="{42A4FC2C-047E-45A5-965D-8E1E3BF09BC6}"/>
          </ac:spMkLst>
        </pc:spChg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46:26.843" v="50" actId="26606"/>
          <ac:spMkLst>
            <pc:docMk/>
            <pc:sldMk cId="3763313943" sldId="270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46:26.843" v="50" actId="26606"/>
          <ac:picMkLst>
            <pc:docMk/>
            <pc:sldMk cId="3763313943" sldId="270"/>
            <ac:picMk id="3" creationId="{F4041286-1E61-74CB-6C6B-43A7A0170A9E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50:07.794" v="52" actId="26606"/>
        <pc:sldMkLst>
          <pc:docMk/>
          <pc:sldMk cId="1915499630" sldId="271"/>
        </pc:sldMkLst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50:07.794" v="52" actId="26606"/>
          <ac:spMkLst>
            <pc:docMk/>
            <pc:sldMk cId="1915499630" sldId="271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50:07.794" v="52" actId="26606"/>
          <ac:picMkLst>
            <pc:docMk/>
            <pc:sldMk cId="1915499630" sldId="271"/>
            <ac:picMk id="3" creationId="{58DB4113-B830-E203-A8F3-EF1B5A7701EC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6:50:41.807" v="54" actId="26606"/>
        <pc:sldMkLst>
          <pc:docMk/>
          <pc:sldMk cId="4233004884" sldId="272"/>
        </pc:sldMkLst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6:50:41.807" v="54" actId="26606"/>
          <ac:spMkLst>
            <pc:docMk/>
            <pc:sldMk cId="4233004884" sldId="272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6:50:41.807" v="54" actId="26606"/>
          <ac:picMkLst>
            <pc:docMk/>
            <pc:sldMk cId="4233004884" sldId="272"/>
            <ac:picMk id="3" creationId="{0B20509F-BFB1-CD29-2726-76DADEFCFD61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7:48:23.471" v="56" actId="26606"/>
        <pc:sldMkLst>
          <pc:docMk/>
          <pc:sldMk cId="3056444921" sldId="273"/>
        </pc:sldMkLst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7:48:23.471" v="56" actId="26606"/>
          <ac:spMkLst>
            <pc:docMk/>
            <pc:sldMk cId="3056444921" sldId="273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7:48:23.471" v="56" actId="26606"/>
          <ac:picMkLst>
            <pc:docMk/>
            <pc:sldMk cId="3056444921" sldId="273"/>
            <ac:picMk id="3" creationId="{4BCC25DF-439C-F317-E7B8-7C3EF60DBC48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8:07:25.459" v="58" actId="26606"/>
        <pc:sldMkLst>
          <pc:docMk/>
          <pc:sldMk cId="3694647519" sldId="274"/>
        </pc:sldMkLst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8:07:25.459" v="58" actId="26606"/>
          <ac:spMkLst>
            <pc:docMk/>
            <pc:sldMk cId="3694647519" sldId="274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8:07:25.459" v="58" actId="26606"/>
          <ac:picMkLst>
            <pc:docMk/>
            <pc:sldMk cId="3694647519" sldId="274"/>
            <ac:picMk id="3" creationId="{FD291F09-04C2-55C6-261C-8BE54776DBE5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8:07:47.010" v="60" actId="26606"/>
        <pc:sldMkLst>
          <pc:docMk/>
          <pc:sldMk cId="1278833882" sldId="275"/>
        </pc:sldMkLst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8:07:47.010" v="60" actId="26606"/>
          <ac:spMkLst>
            <pc:docMk/>
            <pc:sldMk cId="1278833882" sldId="275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8:07:47.010" v="60" actId="26606"/>
          <ac:picMkLst>
            <pc:docMk/>
            <pc:sldMk cId="1278833882" sldId="275"/>
            <ac:picMk id="3" creationId="{90AFEE94-B0E5-482F-FC8B-BFDF8C2E897B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8:08:38.294" v="62" actId="26606"/>
        <pc:sldMkLst>
          <pc:docMk/>
          <pc:sldMk cId="2696899605" sldId="276"/>
        </pc:sldMkLst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8:08:38.294" v="62" actId="26606"/>
          <ac:spMkLst>
            <pc:docMk/>
            <pc:sldMk cId="2696899605" sldId="276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8:08:38.294" v="62" actId="26606"/>
          <ac:picMkLst>
            <pc:docMk/>
            <pc:sldMk cId="2696899605" sldId="276"/>
            <ac:picMk id="3" creationId="{F77F886D-023B-92A5-8ADA-25A2F32FDC4D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8:08:57.271" v="64" actId="26606"/>
        <pc:sldMkLst>
          <pc:docMk/>
          <pc:sldMk cId="852823250" sldId="277"/>
        </pc:sldMkLst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8:08:57.271" v="64" actId="26606"/>
          <ac:spMkLst>
            <pc:docMk/>
            <pc:sldMk cId="852823250" sldId="277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8:08:57.271" v="64" actId="26606"/>
          <ac:picMkLst>
            <pc:docMk/>
            <pc:sldMk cId="852823250" sldId="277"/>
            <ac:picMk id="3" creationId="{EF3A766D-20DE-55F5-A44B-45D417558F21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8:09:32.697" v="66" actId="26606"/>
        <pc:sldMkLst>
          <pc:docMk/>
          <pc:sldMk cId="3221917130" sldId="278"/>
        </pc:sldMkLst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08:09:32.697" v="66" actId="26606"/>
          <ac:spMkLst>
            <pc:docMk/>
            <pc:sldMk cId="3221917130" sldId="27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08:09:32.697" v="66" actId="26606"/>
          <ac:picMkLst>
            <pc:docMk/>
            <pc:sldMk cId="3221917130" sldId="278"/>
            <ac:picMk id="3" creationId="{AD5D6194-0C90-99A1-D308-B9C303C96961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08:10:06.086" v="70" actId="26606"/>
        <pc:sldMkLst>
          <pc:docMk/>
          <pc:sldMk cId="373737109" sldId="279"/>
        </pc:sldMkLst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8" creationId="{F3060C83-F051-4F0E-ABAD-AA0DFC48B218}"/>
          </ac:spMkLst>
        </pc:spChg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10" creationId="{83C98ABE-055B-441F-B07E-44F97F083C39}"/>
          </ac:spMkLst>
        </pc:spChg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12" creationId="{29FDB030-9B49-4CED-8CCD-4D99382388AC}"/>
          </ac:spMkLst>
        </pc:spChg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14" creationId="{3783CA14-24A1-485C-8B30-D6A5D87987AD}"/>
          </ac:spMkLst>
        </pc:spChg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16" creationId="{9A97C86A-04D6-40F7-AE84-31AB43E6A846}"/>
          </ac:spMkLst>
        </pc:spChg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18" creationId="{FF9F2414-84E8-453E-B1F3-389FDE8192D9}"/>
          </ac:spMkLst>
        </pc:spChg>
        <pc:spChg chg="add del">
          <ac:chgData name="Bachu, Lokesh" userId="9c31840a-16a8-4b13-a969-cfe956679ff7" providerId="ADAL" clId="{9D8D5F6C-2438-42D0-9E4F-0685623411FE}" dt="2025-11-29T08:10:06.078" v="69" actId="26606"/>
          <ac:spMkLst>
            <pc:docMk/>
            <pc:sldMk cId="373737109" sldId="279"/>
            <ac:spMk id="20" creationId="{3ECA69A1-7536-43AC-85EF-C7106179F5ED}"/>
          </ac:spMkLst>
        </pc:spChg>
        <pc:spChg chg="add">
          <ac:chgData name="Bachu, Lokesh" userId="9c31840a-16a8-4b13-a969-cfe956679ff7" providerId="ADAL" clId="{9D8D5F6C-2438-42D0-9E4F-0685623411FE}" dt="2025-11-29T08:10:06.086" v="70" actId="26606"/>
          <ac:spMkLst>
            <pc:docMk/>
            <pc:sldMk cId="373737109" sldId="279"/>
            <ac:spMk id="22" creationId="{69E6EFEE-6516-482C-B143-F97F9BF89D0E}"/>
          </ac:spMkLst>
        </pc:spChg>
        <pc:spChg chg="add">
          <ac:chgData name="Bachu, Lokesh" userId="9c31840a-16a8-4b13-a969-cfe956679ff7" providerId="ADAL" clId="{9D8D5F6C-2438-42D0-9E4F-0685623411FE}" dt="2025-11-29T08:10:06.086" v="70" actId="26606"/>
          <ac:spMkLst>
            <pc:docMk/>
            <pc:sldMk cId="373737109" sldId="279"/>
            <ac:spMk id="23" creationId="{3DF0D2C0-CD0C-470C-8851-D8B2CC417CB9}"/>
          </ac:spMkLst>
        </pc:spChg>
        <pc:picChg chg="add mod">
          <ac:chgData name="Bachu, Lokesh" userId="9c31840a-16a8-4b13-a969-cfe956679ff7" providerId="ADAL" clId="{9D8D5F6C-2438-42D0-9E4F-0685623411FE}" dt="2025-11-29T08:10:06.086" v="70" actId="26606"/>
          <ac:picMkLst>
            <pc:docMk/>
            <pc:sldMk cId="373737109" sldId="279"/>
            <ac:picMk id="3" creationId="{B09CC7B9-9633-EF81-83B6-9A5863D073A9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8:10:28.998" v="72" actId="26606"/>
        <pc:sldMkLst>
          <pc:docMk/>
          <pc:sldMk cId="381730210" sldId="280"/>
        </pc:sldMkLst>
        <pc:spChg chg="add">
          <ac:chgData name="Bachu, Lokesh" userId="9c31840a-16a8-4b13-a969-cfe956679ff7" providerId="ADAL" clId="{9D8D5F6C-2438-42D0-9E4F-0685623411FE}" dt="2025-11-29T08:10:28.998" v="72" actId="26606"/>
          <ac:spMkLst>
            <pc:docMk/>
            <pc:sldMk cId="381730210" sldId="280"/>
            <ac:spMk id="8" creationId="{69E6EFEE-6516-482C-B143-F97F9BF89D0E}"/>
          </ac:spMkLst>
        </pc:spChg>
        <pc:spChg chg="add">
          <ac:chgData name="Bachu, Lokesh" userId="9c31840a-16a8-4b13-a969-cfe956679ff7" providerId="ADAL" clId="{9D8D5F6C-2438-42D0-9E4F-0685623411FE}" dt="2025-11-29T08:10:28.998" v="72" actId="26606"/>
          <ac:spMkLst>
            <pc:docMk/>
            <pc:sldMk cId="381730210" sldId="280"/>
            <ac:spMk id="10" creationId="{3DF0D2C0-CD0C-470C-8851-D8B2CC417CB9}"/>
          </ac:spMkLst>
        </pc:spChg>
        <pc:picChg chg="add mod">
          <ac:chgData name="Bachu, Lokesh" userId="9c31840a-16a8-4b13-a969-cfe956679ff7" providerId="ADAL" clId="{9D8D5F6C-2438-42D0-9E4F-0685623411FE}" dt="2025-11-29T08:10:28.998" v="72" actId="26606"/>
          <ac:picMkLst>
            <pc:docMk/>
            <pc:sldMk cId="381730210" sldId="280"/>
            <ac:picMk id="3" creationId="{D444ECD9-7102-6977-5295-06197D13F420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9:47:13.763" v="77" actId="26606"/>
        <pc:sldMkLst>
          <pc:docMk/>
          <pc:sldMk cId="3725337660" sldId="281"/>
        </pc:sldMkLst>
        <pc:spChg chg="add mod">
          <ac:chgData name="Bachu, Lokesh" userId="9c31840a-16a8-4b13-a969-cfe956679ff7" providerId="ADAL" clId="{9D8D5F6C-2438-42D0-9E4F-0685623411FE}" dt="2025-11-29T09:47:13.763" v="77" actId="26606"/>
          <ac:spMkLst>
            <pc:docMk/>
            <pc:sldMk cId="3725337660" sldId="281"/>
            <ac:spMk id="3" creationId="{CC6082DB-3975-B228-4BD3-8423B677E0BF}"/>
          </ac:spMkLst>
        </pc:spChg>
        <pc:spChg chg="add">
          <ac:chgData name="Bachu, Lokesh" userId="9c31840a-16a8-4b13-a969-cfe956679ff7" providerId="ADAL" clId="{9D8D5F6C-2438-42D0-9E4F-0685623411FE}" dt="2025-11-29T09:47:13.763" v="77" actId="26606"/>
          <ac:spMkLst>
            <pc:docMk/>
            <pc:sldMk cId="3725337660" sldId="281"/>
            <ac:spMk id="10" creationId="{017517EF-BD4D-4055-BDB4-A322C53568AD}"/>
          </ac:spMkLst>
        </pc:spChg>
        <pc:spChg chg="add">
          <ac:chgData name="Bachu, Lokesh" userId="9c31840a-16a8-4b13-a969-cfe956679ff7" providerId="ADAL" clId="{9D8D5F6C-2438-42D0-9E4F-0685623411FE}" dt="2025-11-29T09:47:13.763" v="77" actId="26606"/>
          <ac:spMkLst>
            <pc:docMk/>
            <pc:sldMk cId="3725337660" sldId="281"/>
            <ac:spMk id="12" creationId="{0ADDB668-2CA4-4D2B-9C34-3487CA330BA8}"/>
          </ac:spMkLst>
        </pc:spChg>
        <pc:spChg chg="add">
          <ac:chgData name="Bachu, Lokesh" userId="9c31840a-16a8-4b13-a969-cfe956679ff7" providerId="ADAL" clId="{9D8D5F6C-2438-42D0-9E4F-0685623411FE}" dt="2025-11-29T09:47:13.763" v="77" actId="26606"/>
          <ac:spMkLst>
            <pc:docMk/>
            <pc:sldMk cId="3725337660" sldId="281"/>
            <ac:spMk id="14" creationId="{2568BC19-F052-4108-93E1-6A3D1DEC072F}"/>
          </ac:spMkLst>
        </pc:spChg>
        <pc:spChg chg="add">
          <ac:chgData name="Bachu, Lokesh" userId="9c31840a-16a8-4b13-a969-cfe956679ff7" providerId="ADAL" clId="{9D8D5F6C-2438-42D0-9E4F-0685623411FE}" dt="2025-11-29T09:47:13.763" v="77" actId="26606"/>
          <ac:spMkLst>
            <pc:docMk/>
            <pc:sldMk cId="3725337660" sldId="281"/>
            <ac:spMk id="16" creationId="{D5FD337D-4D6B-4C8B-B6F5-121097E09881}"/>
          </ac:spMkLst>
        </pc:spChg>
        <pc:picChg chg="add mod">
          <ac:chgData name="Bachu, Lokesh" userId="9c31840a-16a8-4b13-a969-cfe956679ff7" providerId="ADAL" clId="{9D8D5F6C-2438-42D0-9E4F-0685623411FE}" dt="2025-11-29T09:47:13.763" v="77" actId="26606"/>
          <ac:picMkLst>
            <pc:docMk/>
            <pc:sldMk cId="3725337660" sldId="281"/>
            <ac:picMk id="5" creationId="{57C66BA9-2841-F77F-1E90-7085CF0AE4F5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09:48:09.726" v="81" actId="26606"/>
        <pc:sldMkLst>
          <pc:docMk/>
          <pc:sldMk cId="3901942876" sldId="282"/>
        </pc:sldMkLst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8" creationId="{F3060C83-F051-4F0E-ABAD-AA0DFC48B218}"/>
          </ac:spMkLst>
        </pc:spChg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10" creationId="{83C98ABE-055B-441F-B07E-44F97F083C39}"/>
          </ac:spMkLst>
        </pc:spChg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12" creationId="{29FDB030-9B49-4CED-8CCD-4D99382388AC}"/>
          </ac:spMkLst>
        </pc:spChg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14" creationId="{3783CA14-24A1-485C-8B30-D6A5D87987AD}"/>
          </ac:spMkLst>
        </pc:spChg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16" creationId="{9A97C86A-04D6-40F7-AE84-31AB43E6A846}"/>
          </ac:spMkLst>
        </pc:spChg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18" creationId="{FF9F2414-84E8-453E-B1F3-389FDE8192D9}"/>
          </ac:spMkLst>
        </pc:spChg>
        <pc:spChg chg="add del">
          <ac:chgData name="Bachu, Lokesh" userId="9c31840a-16a8-4b13-a969-cfe956679ff7" providerId="ADAL" clId="{9D8D5F6C-2438-42D0-9E4F-0685623411FE}" dt="2025-11-29T09:48:09.711" v="80" actId="26606"/>
          <ac:spMkLst>
            <pc:docMk/>
            <pc:sldMk cId="3901942876" sldId="282"/>
            <ac:spMk id="20" creationId="{3ECA69A1-7536-43AC-85EF-C7106179F5ED}"/>
          </ac:spMkLst>
        </pc:spChg>
        <pc:spChg chg="add">
          <ac:chgData name="Bachu, Lokesh" userId="9c31840a-16a8-4b13-a969-cfe956679ff7" providerId="ADAL" clId="{9D8D5F6C-2438-42D0-9E4F-0685623411FE}" dt="2025-11-29T09:48:09.726" v="81" actId="26606"/>
          <ac:spMkLst>
            <pc:docMk/>
            <pc:sldMk cId="3901942876" sldId="282"/>
            <ac:spMk id="22" creationId="{69E6EFEE-6516-482C-B143-F97F9BF89D0E}"/>
          </ac:spMkLst>
        </pc:spChg>
        <pc:spChg chg="add">
          <ac:chgData name="Bachu, Lokesh" userId="9c31840a-16a8-4b13-a969-cfe956679ff7" providerId="ADAL" clId="{9D8D5F6C-2438-42D0-9E4F-0685623411FE}" dt="2025-11-29T09:48:09.726" v="81" actId="26606"/>
          <ac:spMkLst>
            <pc:docMk/>
            <pc:sldMk cId="3901942876" sldId="282"/>
            <ac:spMk id="23" creationId="{3DF0D2C0-CD0C-470C-8851-D8B2CC417CB9}"/>
          </ac:spMkLst>
        </pc:spChg>
        <pc:picChg chg="add mod">
          <ac:chgData name="Bachu, Lokesh" userId="9c31840a-16a8-4b13-a969-cfe956679ff7" providerId="ADAL" clId="{9D8D5F6C-2438-42D0-9E4F-0685623411FE}" dt="2025-11-29T09:48:09.726" v="81" actId="26606"/>
          <ac:picMkLst>
            <pc:docMk/>
            <pc:sldMk cId="3901942876" sldId="282"/>
            <ac:picMk id="3" creationId="{A2FE964A-F6A5-56BF-547E-D70B5C9B5A59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9:48:43.039" v="83" actId="26606"/>
        <pc:sldMkLst>
          <pc:docMk/>
          <pc:sldMk cId="927982643" sldId="283"/>
        </pc:sldMkLst>
        <pc:spChg chg="add">
          <ac:chgData name="Bachu, Lokesh" userId="9c31840a-16a8-4b13-a969-cfe956679ff7" providerId="ADAL" clId="{9D8D5F6C-2438-42D0-9E4F-0685623411FE}" dt="2025-11-29T09:48:43.039" v="83" actId="26606"/>
          <ac:spMkLst>
            <pc:docMk/>
            <pc:sldMk cId="927982643" sldId="283"/>
            <ac:spMk id="8" creationId="{69E6EFEE-6516-482C-B143-F97F9BF89D0E}"/>
          </ac:spMkLst>
        </pc:spChg>
        <pc:spChg chg="add">
          <ac:chgData name="Bachu, Lokesh" userId="9c31840a-16a8-4b13-a969-cfe956679ff7" providerId="ADAL" clId="{9D8D5F6C-2438-42D0-9E4F-0685623411FE}" dt="2025-11-29T09:48:43.039" v="83" actId="26606"/>
          <ac:spMkLst>
            <pc:docMk/>
            <pc:sldMk cId="927982643" sldId="283"/>
            <ac:spMk id="10" creationId="{3DF0D2C0-CD0C-470C-8851-D8B2CC417CB9}"/>
          </ac:spMkLst>
        </pc:spChg>
        <pc:picChg chg="add mod">
          <ac:chgData name="Bachu, Lokesh" userId="9c31840a-16a8-4b13-a969-cfe956679ff7" providerId="ADAL" clId="{9D8D5F6C-2438-42D0-9E4F-0685623411FE}" dt="2025-11-29T09:48:43.039" v="83" actId="26606"/>
          <ac:picMkLst>
            <pc:docMk/>
            <pc:sldMk cId="927982643" sldId="283"/>
            <ac:picMk id="3" creationId="{32F0BE85-B3F5-4AA7-C75C-08DE209D24F2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09:59:35.078" v="88" actId="26606"/>
        <pc:sldMkLst>
          <pc:docMk/>
          <pc:sldMk cId="271721931" sldId="284"/>
        </pc:sldMkLst>
        <pc:spChg chg="add mod">
          <ac:chgData name="Bachu, Lokesh" userId="9c31840a-16a8-4b13-a969-cfe956679ff7" providerId="ADAL" clId="{9D8D5F6C-2438-42D0-9E4F-0685623411FE}" dt="2025-11-29T09:59:35.078" v="88" actId="26606"/>
          <ac:spMkLst>
            <pc:docMk/>
            <pc:sldMk cId="271721931" sldId="284"/>
            <ac:spMk id="3" creationId="{24C7F0C7-E6AC-95E0-367A-D9BA1CB5C319}"/>
          </ac:spMkLst>
        </pc:spChg>
        <pc:spChg chg="add">
          <ac:chgData name="Bachu, Lokesh" userId="9c31840a-16a8-4b13-a969-cfe956679ff7" providerId="ADAL" clId="{9D8D5F6C-2438-42D0-9E4F-0685623411FE}" dt="2025-11-29T09:59:35.078" v="88" actId="26606"/>
          <ac:spMkLst>
            <pc:docMk/>
            <pc:sldMk cId="271721931" sldId="284"/>
            <ac:spMk id="10" creationId="{C1A1C5D3-C053-4EE9-BE1A-419B6E27CCAE}"/>
          </ac:spMkLst>
        </pc:spChg>
        <pc:spChg chg="add">
          <ac:chgData name="Bachu, Lokesh" userId="9c31840a-16a8-4b13-a969-cfe956679ff7" providerId="ADAL" clId="{9D8D5F6C-2438-42D0-9E4F-0685623411FE}" dt="2025-11-29T09:59:35.078" v="88" actId="26606"/>
          <ac:spMkLst>
            <pc:docMk/>
            <pc:sldMk cId="271721931" sldId="284"/>
            <ac:spMk id="12" creationId="{A3473CF9-37EB-43E7-89EF-D2D1C53D1DAC}"/>
          </ac:spMkLst>
        </pc:spChg>
        <pc:spChg chg="add">
          <ac:chgData name="Bachu, Lokesh" userId="9c31840a-16a8-4b13-a969-cfe956679ff7" providerId="ADAL" clId="{9D8D5F6C-2438-42D0-9E4F-0685623411FE}" dt="2025-11-29T09:59:35.078" v="88" actId="26606"/>
          <ac:spMkLst>
            <pc:docMk/>
            <pc:sldMk cId="271721931" sldId="284"/>
            <ac:spMk id="14" creationId="{586B4EF9-43BA-4655-A6FF-1D8E21574C95}"/>
          </ac:spMkLst>
        </pc:spChg>
        <pc:picChg chg="add mod">
          <ac:chgData name="Bachu, Lokesh" userId="9c31840a-16a8-4b13-a969-cfe956679ff7" providerId="ADAL" clId="{9D8D5F6C-2438-42D0-9E4F-0685623411FE}" dt="2025-11-29T09:59:35.078" v="88" actId="26606"/>
          <ac:picMkLst>
            <pc:docMk/>
            <pc:sldMk cId="271721931" sldId="284"/>
            <ac:picMk id="5" creationId="{622D6ABB-32F0-68A1-E526-B6A13228A387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2:17.221" v="90" actId="26606"/>
        <pc:sldMkLst>
          <pc:docMk/>
          <pc:sldMk cId="4138691071" sldId="285"/>
        </pc:sldMkLst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2:17.221" v="90" actId="26606"/>
          <ac:spMkLst>
            <pc:docMk/>
            <pc:sldMk cId="4138691071" sldId="285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2:17.221" v="90" actId="26606"/>
          <ac:picMkLst>
            <pc:docMk/>
            <pc:sldMk cId="4138691071" sldId="285"/>
            <ac:picMk id="3" creationId="{EF857269-B8EF-BFA4-9649-9AF94F1D1964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3:12.634" v="92" actId="26606"/>
        <pc:sldMkLst>
          <pc:docMk/>
          <pc:sldMk cId="951134099" sldId="286"/>
        </pc:sldMkLst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3:12.634" v="92" actId="26606"/>
          <ac:spMkLst>
            <pc:docMk/>
            <pc:sldMk cId="951134099" sldId="286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3:12.634" v="92" actId="26606"/>
          <ac:picMkLst>
            <pc:docMk/>
            <pc:sldMk cId="951134099" sldId="286"/>
            <ac:picMk id="3" creationId="{3F65F3F0-28DC-3164-D2A8-32AB578F6A00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3:44.782" v="94" actId="26606"/>
        <pc:sldMkLst>
          <pc:docMk/>
          <pc:sldMk cId="2601976726" sldId="287"/>
        </pc:sldMkLst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3:44.782" v="94" actId="26606"/>
          <ac:spMkLst>
            <pc:docMk/>
            <pc:sldMk cId="2601976726" sldId="287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3:44.782" v="94" actId="26606"/>
          <ac:picMkLst>
            <pc:docMk/>
            <pc:sldMk cId="2601976726" sldId="287"/>
            <ac:picMk id="3" creationId="{31F73CD4-8278-61AB-23A8-1C9ED0F0F247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4:22.999" v="96" actId="26606"/>
        <pc:sldMkLst>
          <pc:docMk/>
          <pc:sldMk cId="878130217" sldId="288"/>
        </pc:sldMkLst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4:22.999" v="96" actId="26606"/>
          <ac:spMkLst>
            <pc:docMk/>
            <pc:sldMk cId="878130217" sldId="28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4:22.999" v="96" actId="26606"/>
          <ac:picMkLst>
            <pc:docMk/>
            <pc:sldMk cId="878130217" sldId="288"/>
            <ac:picMk id="3" creationId="{DA037E67-93AE-38A9-4998-1439396F6643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4:57.073" v="98" actId="26606"/>
        <pc:sldMkLst>
          <pc:docMk/>
          <pc:sldMk cId="1893577376" sldId="289"/>
        </pc:sldMkLst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4:57.073" v="98" actId="26606"/>
          <ac:spMkLst>
            <pc:docMk/>
            <pc:sldMk cId="1893577376" sldId="289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4:57.073" v="98" actId="26606"/>
          <ac:picMkLst>
            <pc:docMk/>
            <pc:sldMk cId="1893577376" sldId="289"/>
            <ac:picMk id="3" creationId="{DF087500-2D3F-4E8F-358D-AEAC8769E587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5:47.957" v="100" actId="26606"/>
        <pc:sldMkLst>
          <pc:docMk/>
          <pc:sldMk cId="1197119856" sldId="290"/>
        </pc:sldMkLst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5:47.957" v="100" actId="26606"/>
          <ac:spMkLst>
            <pc:docMk/>
            <pc:sldMk cId="1197119856" sldId="290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5:47.957" v="100" actId="26606"/>
          <ac:picMkLst>
            <pc:docMk/>
            <pc:sldMk cId="1197119856" sldId="290"/>
            <ac:picMk id="3" creationId="{7A1A4BE7-3674-CBAD-67A4-7F485D3B5607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10:08:19.950" v="113" actId="1076"/>
        <pc:sldMkLst>
          <pc:docMk/>
          <pc:sldMk cId="2477602642" sldId="291"/>
        </pc:sldMkLst>
        <pc:spChg chg="add mod">
          <ac:chgData name="Bachu, Lokesh" userId="9c31840a-16a8-4b13-a969-cfe956679ff7" providerId="ADAL" clId="{9D8D5F6C-2438-42D0-9E4F-0685623411FE}" dt="2025-11-29T10:08:14.020" v="111" actId="26606"/>
          <ac:spMkLst>
            <pc:docMk/>
            <pc:sldMk cId="2477602642" sldId="291"/>
            <ac:spMk id="3" creationId="{E7DA3642-AC38-514A-3AD8-899C8A06F4D0}"/>
          </ac:spMkLst>
        </pc:spChg>
        <pc:spChg chg="add del">
          <ac:chgData name="Bachu, Lokesh" userId="9c31840a-16a8-4b13-a969-cfe956679ff7" providerId="ADAL" clId="{9D8D5F6C-2438-42D0-9E4F-0685623411FE}" dt="2025-11-29T10:07:45.128" v="106" actId="26606"/>
          <ac:spMkLst>
            <pc:docMk/>
            <pc:sldMk cId="2477602642" sldId="291"/>
            <ac:spMk id="10" creationId="{47942995-B07F-4636-9A06-C6A104B260A8}"/>
          </ac:spMkLst>
        </pc:spChg>
        <pc:spChg chg="add">
          <ac:chgData name="Bachu, Lokesh" userId="9c31840a-16a8-4b13-a969-cfe956679ff7" providerId="ADAL" clId="{9D8D5F6C-2438-42D0-9E4F-0685623411FE}" dt="2025-11-29T10:08:14.020" v="111" actId="26606"/>
          <ac:spMkLst>
            <pc:docMk/>
            <pc:sldMk cId="2477602642" sldId="291"/>
            <ac:spMk id="14" creationId="{D07DD2DE-F619-49DD-B5E7-03A290FF4ED1}"/>
          </ac:spMkLst>
        </pc:spChg>
        <pc:spChg chg="add">
          <ac:chgData name="Bachu, Lokesh" userId="9c31840a-16a8-4b13-a969-cfe956679ff7" providerId="ADAL" clId="{9D8D5F6C-2438-42D0-9E4F-0685623411FE}" dt="2025-11-29T10:08:14.020" v="111" actId="26606"/>
          <ac:spMkLst>
            <pc:docMk/>
            <pc:sldMk cId="2477602642" sldId="291"/>
            <ac:spMk id="16" creationId="{85149191-5F60-4A28-AAFF-039F96B0F3EC}"/>
          </ac:spMkLst>
        </pc:spChg>
        <pc:spChg chg="add del">
          <ac:chgData name="Bachu, Lokesh" userId="9c31840a-16a8-4b13-a969-cfe956679ff7" providerId="ADAL" clId="{9D8D5F6C-2438-42D0-9E4F-0685623411FE}" dt="2025-11-29T10:07:45.128" v="106" actId="26606"/>
          <ac:spMkLst>
            <pc:docMk/>
            <pc:sldMk cId="2477602642" sldId="291"/>
            <ac:spMk id="17" creationId="{B81933D1-5615-42C7-9C0B-4EB7105CCE2D}"/>
          </ac:spMkLst>
        </pc:spChg>
        <pc:spChg chg="add">
          <ac:chgData name="Bachu, Lokesh" userId="9c31840a-16a8-4b13-a969-cfe956679ff7" providerId="ADAL" clId="{9D8D5F6C-2438-42D0-9E4F-0685623411FE}" dt="2025-11-29T10:08:14.020" v="111" actId="26606"/>
          <ac:spMkLst>
            <pc:docMk/>
            <pc:sldMk cId="2477602642" sldId="291"/>
            <ac:spMk id="18" creationId="{F8260ED5-17F7-4158-B241-D51DD4CF1B7E}"/>
          </ac:spMkLst>
        </pc:spChg>
        <pc:spChg chg="add del">
          <ac:chgData name="Bachu, Lokesh" userId="9c31840a-16a8-4b13-a969-cfe956679ff7" providerId="ADAL" clId="{9D8D5F6C-2438-42D0-9E4F-0685623411FE}" dt="2025-11-29T10:07:45.128" v="106" actId="26606"/>
          <ac:spMkLst>
            <pc:docMk/>
            <pc:sldMk cId="2477602642" sldId="291"/>
            <ac:spMk id="19" creationId="{19C9EAEA-39D0-4B0E-A0EB-51E7B26740B1}"/>
          </ac:spMkLst>
        </pc:spChg>
        <pc:spChg chg="add del">
          <ac:chgData name="Bachu, Lokesh" userId="9c31840a-16a8-4b13-a969-cfe956679ff7" providerId="ADAL" clId="{9D8D5F6C-2438-42D0-9E4F-0685623411FE}" dt="2025-11-29T10:08:03.527" v="108" actId="26606"/>
          <ac:spMkLst>
            <pc:docMk/>
            <pc:sldMk cId="2477602642" sldId="291"/>
            <ac:spMk id="21" creationId="{A4AC5506-6312-4701-8D3C-40187889A947}"/>
          </ac:spMkLst>
        </pc:spChg>
        <pc:spChg chg="add del">
          <ac:chgData name="Bachu, Lokesh" userId="9c31840a-16a8-4b13-a969-cfe956679ff7" providerId="ADAL" clId="{9D8D5F6C-2438-42D0-9E4F-0685623411FE}" dt="2025-11-29T10:08:13.992" v="110" actId="26606"/>
          <ac:spMkLst>
            <pc:docMk/>
            <pc:sldMk cId="2477602642" sldId="291"/>
            <ac:spMk id="23" creationId="{6753252F-4873-4F63-801D-CC719279A7D5}"/>
          </ac:spMkLst>
        </pc:spChg>
        <pc:spChg chg="add del">
          <ac:chgData name="Bachu, Lokesh" userId="9c31840a-16a8-4b13-a969-cfe956679ff7" providerId="ADAL" clId="{9D8D5F6C-2438-42D0-9E4F-0685623411FE}" dt="2025-11-29T10:08:13.992" v="110" actId="26606"/>
          <ac:spMkLst>
            <pc:docMk/>
            <pc:sldMk cId="2477602642" sldId="291"/>
            <ac:spMk id="24" creationId="{047C8CCB-F95D-4249-92DD-651249D3535A}"/>
          </ac:spMkLst>
        </pc:spChg>
        <pc:spChg chg="add">
          <ac:chgData name="Bachu, Lokesh" userId="9c31840a-16a8-4b13-a969-cfe956679ff7" providerId="ADAL" clId="{9D8D5F6C-2438-42D0-9E4F-0685623411FE}" dt="2025-11-29T10:08:14.020" v="111" actId="26606"/>
          <ac:spMkLst>
            <pc:docMk/>
            <pc:sldMk cId="2477602642" sldId="291"/>
            <ac:spMk id="26" creationId="{A8384FB5-9ADC-4DDC-881B-597D56F5B15D}"/>
          </ac:spMkLst>
        </pc:spChg>
        <pc:spChg chg="add">
          <ac:chgData name="Bachu, Lokesh" userId="9c31840a-16a8-4b13-a969-cfe956679ff7" providerId="ADAL" clId="{9D8D5F6C-2438-42D0-9E4F-0685623411FE}" dt="2025-11-29T10:08:14.020" v="111" actId="26606"/>
          <ac:spMkLst>
            <pc:docMk/>
            <pc:sldMk cId="2477602642" sldId="291"/>
            <ac:spMk id="27" creationId="{91E5A9A7-95C6-4F4F-B00E-C82E07FE62EF}"/>
          </ac:spMkLst>
        </pc:spChg>
        <pc:grpChg chg="add del">
          <ac:chgData name="Bachu, Lokesh" userId="9c31840a-16a8-4b13-a969-cfe956679ff7" providerId="ADAL" clId="{9D8D5F6C-2438-42D0-9E4F-0685623411FE}" dt="2025-11-29T10:07:45.128" v="106" actId="26606"/>
          <ac:grpSpMkLst>
            <pc:docMk/>
            <pc:sldMk cId="2477602642" sldId="291"/>
            <ac:grpSpMk id="12" creationId="{032D8612-31EB-44CF-A1D0-14FD4C705424}"/>
          </ac:grpSpMkLst>
        </pc:grpChg>
        <pc:picChg chg="add mod">
          <ac:chgData name="Bachu, Lokesh" userId="9c31840a-16a8-4b13-a969-cfe956679ff7" providerId="ADAL" clId="{9D8D5F6C-2438-42D0-9E4F-0685623411FE}" dt="2025-11-29T10:08:19.950" v="113" actId="1076"/>
          <ac:picMkLst>
            <pc:docMk/>
            <pc:sldMk cId="2477602642" sldId="291"/>
            <ac:picMk id="5" creationId="{68310E38-5134-90FE-5836-058B086A8BF3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8:48.554" v="115" actId="26606"/>
        <pc:sldMkLst>
          <pc:docMk/>
          <pc:sldMk cId="385651834" sldId="292"/>
        </pc:sldMkLst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8:48.554" v="115" actId="26606"/>
          <ac:spMkLst>
            <pc:docMk/>
            <pc:sldMk cId="385651834" sldId="292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8:48.554" v="115" actId="26606"/>
          <ac:picMkLst>
            <pc:docMk/>
            <pc:sldMk cId="385651834" sldId="292"/>
            <ac:picMk id="3" creationId="{48D516E5-ABE2-68FF-A507-07C32C3BF64C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9:18.238" v="117" actId="26606"/>
        <pc:sldMkLst>
          <pc:docMk/>
          <pc:sldMk cId="2212893804" sldId="293"/>
        </pc:sldMkLst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9:18.238" v="117" actId="26606"/>
          <ac:spMkLst>
            <pc:docMk/>
            <pc:sldMk cId="2212893804" sldId="293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9:18.238" v="117" actId="26606"/>
          <ac:picMkLst>
            <pc:docMk/>
            <pc:sldMk cId="2212893804" sldId="293"/>
            <ac:picMk id="3" creationId="{0CB3B959-F7C7-791D-9D75-1FF2370D1465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09:56.241" v="120" actId="14100"/>
        <pc:sldMkLst>
          <pc:docMk/>
          <pc:sldMk cId="2546747319" sldId="294"/>
        </pc:sldMkLst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09:52.922" v="119" actId="26606"/>
          <ac:spMkLst>
            <pc:docMk/>
            <pc:sldMk cId="2546747319" sldId="294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09:56.241" v="120" actId="14100"/>
          <ac:picMkLst>
            <pc:docMk/>
            <pc:sldMk cId="2546747319" sldId="294"/>
            <ac:picMk id="3" creationId="{7D0F0648-9B45-96D2-846D-386A149AE5BC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0:39.588" v="126" actId="26606"/>
        <pc:sldMkLst>
          <pc:docMk/>
          <pc:sldMk cId="3263466394" sldId="295"/>
        </pc:sldMkLst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0:39.588" v="126" actId="26606"/>
          <ac:spMkLst>
            <pc:docMk/>
            <pc:sldMk cId="3263466394" sldId="295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0:39.588" v="126" actId="26606"/>
          <ac:picMkLst>
            <pc:docMk/>
            <pc:sldMk cId="3263466394" sldId="295"/>
            <ac:picMk id="3" creationId="{8D6B92E5-3223-1AB7-D6D3-0EB1972638DE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10:15:07.863" v="143" actId="26606"/>
        <pc:sldMkLst>
          <pc:docMk/>
          <pc:sldMk cId="330512713" sldId="296"/>
        </pc:sldMkLst>
        <pc:spChg chg="add mod">
          <ac:chgData name="Bachu, Lokesh" userId="9c31840a-16a8-4b13-a969-cfe956679ff7" providerId="ADAL" clId="{9D8D5F6C-2438-42D0-9E4F-0685623411FE}" dt="2025-11-29T10:15:07.863" v="143" actId="26606"/>
          <ac:spMkLst>
            <pc:docMk/>
            <pc:sldMk cId="330512713" sldId="296"/>
            <ac:spMk id="3" creationId="{28F1E0E8-452F-F8CF-46F1-D474E986C509}"/>
          </ac:spMkLst>
        </pc:spChg>
        <pc:spChg chg="add del">
          <ac:chgData name="Bachu, Lokesh" userId="9c31840a-16a8-4b13-a969-cfe956679ff7" providerId="ADAL" clId="{9D8D5F6C-2438-42D0-9E4F-0685623411FE}" dt="2025-11-29T10:15:07.846" v="142" actId="26606"/>
          <ac:spMkLst>
            <pc:docMk/>
            <pc:sldMk cId="330512713" sldId="296"/>
            <ac:spMk id="10" creationId="{A4AC5506-6312-4701-8D3C-40187889A947}"/>
          </ac:spMkLst>
        </pc:spChg>
        <pc:spChg chg="add">
          <ac:chgData name="Bachu, Lokesh" userId="9c31840a-16a8-4b13-a969-cfe956679ff7" providerId="ADAL" clId="{9D8D5F6C-2438-42D0-9E4F-0685623411FE}" dt="2025-11-29T10:15:07.863" v="143" actId="26606"/>
          <ac:spMkLst>
            <pc:docMk/>
            <pc:sldMk cId="330512713" sldId="296"/>
            <ac:spMk id="12" creationId="{53F29798-D584-4792-9B62-3F5F5C36D619}"/>
          </ac:spMkLst>
        </pc:spChg>
        <pc:picChg chg="add mod">
          <ac:chgData name="Bachu, Lokesh" userId="9c31840a-16a8-4b13-a969-cfe956679ff7" providerId="ADAL" clId="{9D8D5F6C-2438-42D0-9E4F-0685623411FE}" dt="2025-11-29T10:15:07.863" v="143" actId="26606"/>
          <ac:picMkLst>
            <pc:docMk/>
            <pc:sldMk cId="330512713" sldId="296"/>
            <ac:picMk id="5" creationId="{69DFCD1C-7545-2643-A1EA-65B0446454DA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7:17.159" v="145" actId="26606"/>
        <pc:sldMkLst>
          <pc:docMk/>
          <pc:sldMk cId="764881989" sldId="297"/>
        </pc:sldMkLst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7:17.159" v="145" actId="26606"/>
          <ac:spMkLst>
            <pc:docMk/>
            <pc:sldMk cId="764881989" sldId="297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7:17.159" v="145" actId="26606"/>
          <ac:picMkLst>
            <pc:docMk/>
            <pc:sldMk cId="764881989" sldId="297"/>
            <ac:picMk id="3" creationId="{26690AFF-A5F7-045B-2842-C24672F881B2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7:41.941" v="147" actId="26606"/>
        <pc:sldMkLst>
          <pc:docMk/>
          <pc:sldMk cId="2689946946" sldId="298"/>
        </pc:sldMkLst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7:41.941" v="147" actId="26606"/>
          <ac:spMkLst>
            <pc:docMk/>
            <pc:sldMk cId="2689946946" sldId="29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7:41.941" v="147" actId="26606"/>
          <ac:picMkLst>
            <pc:docMk/>
            <pc:sldMk cId="2689946946" sldId="298"/>
            <ac:picMk id="3" creationId="{0FE4DDA3-6C87-148E-D8DC-FC002D9FFCD0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8:14.679" v="149" actId="26606"/>
        <pc:sldMkLst>
          <pc:docMk/>
          <pc:sldMk cId="2077352235" sldId="299"/>
        </pc:sldMkLst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8:14.679" v="149" actId="26606"/>
          <ac:spMkLst>
            <pc:docMk/>
            <pc:sldMk cId="2077352235" sldId="299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8:14.679" v="149" actId="26606"/>
          <ac:picMkLst>
            <pc:docMk/>
            <pc:sldMk cId="2077352235" sldId="299"/>
            <ac:picMk id="3" creationId="{284761B5-8D0D-0CDF-2021-0A0287AF97F0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8:39.643" v="151" actId="26606"/>
        <pc:sldMkLst>
          <pc:docMk/>
          <pc:sldMk cId="973281941" sldId="300"/>
        </pc:sldMkLst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8:39.643" v="151" actId="26606"/>
          <ac:spMkLst>
            <pc:docMk/>
            <pc:sldMk cId="973281941" sldId="300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8:39.643" v="151" actId="26606"/>
          <ac:picMkLst>
            <pc:docMk/>
            <pc:sldMk cId="973281941" sldId="300"/>
            <ac:picMk id="3" creationId="{47D6DD61-CFC2-AEF2-AE0C-7DFD662A19DC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9:14.359" v="153" actId="26606"/>
        <pc:sldMkLst>
          <pc:docMk/>
          <pc:sldMk cId="1664357158" sldId="301"/>
        </pc:sldMkLst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9:14.359" v="153" actId="26606"/>
          <ac:spMkLst>
            <pc:docMk/>
            <pc:sldMk cId="1664357158" sldId="301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9:14.359" v="153" actId="26606"/>
          <ac:picMkLst>
            <pc:docMk/>
            <pc:sldMk cId="1664357158" sldId="301"/>
            <ac:picMk id="3" creationId="{44D1A2C7-C426-10D4-6078-973E763D2A0C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19:41.021" v="155" actId="26606"/>
        <pc:sldMkLst>
          <pc:docMk/>
          <pc:sldMk cId="461087965" sldId="302"/>
        </pc:sldMkLst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9:41.021" v="155" actId="26606"/>
          <ac:spMkLst>
            <pc:docMk/>
            <pc:sldMk cId="461087965" sldId="302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9:41.021" v="155" actId="26606"/>
          <ac:picMkLst>
            <pc:docMk/>
            <pc:sldMk cId="461087965" sldId="302"/>
            <ac:picMk id="3" creationId="{D57BE1B1-C9A9-F470-4E12-DDF47C1FE23E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0:06.837" v="157" actId="26606"/>
        <pc:sldMkLst>
          <pc:docMk/>
          <pc:sldMk cId="2970801626" sldId="303"/>
        </pc:sldMkLst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0:06.837" v="157" actId="26606"/>
          <ac:spMkLst>
            <pc:docMk/>
            <pc:sldMk cId="2970801626" sldId="303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0:06.837" v="157" actId="26606"/>
          <ac:picMkLst>
            <pc:docMk/>
            <pc:sldMk cId="2970801626" sldId="303"/>
            <ac:picMk id="3" creationId="{30A85050-A5B5-FAB3-7C87-BF72CAC97534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0:33.866" v="159" actId="26606"/>
        <pc:sldMkLst>
          <pc:docMk/>
          <pc:sldMk cId="372566319" sldId="304"/>
        </pc:sldMkLst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0:33.866" v="159" actId="26606"/>
          <ac:spMkLst>
            <pc:docMk/>
            <pc:sldMk cId="372566319" sldId="304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0:33.866" v="159" actId="26606"/>
          <ac:picMkLst>
            <pc:docMk/>
            <pc:sldMk cId="372566319" sldId="304"/>
            <ac:picMk id="3" creationId="{5B222EAC-FD47-CD80-A4B2-FDFDA1D931E9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0:54.669" v="161" actId="26606"/>
        <pc:sldMkLst>
          <pc:docMk/>
          <pc:sldMk cId="1956037153" sldId="305"/>
        </pc:sldMkLst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0:54.669" v="161" actId="26606"/>
          <ac:spMkLst>
            <pc:docMk/>
            <pc:sldMk cId="1956037153" sldId="305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0:54.669" v="161" actId="26606"/>
          <ac:picMkLst>
            <pc:docMk/>
            <pc:sldMk cId="1956037153" sldId="305"/>
            <ac:picMk id="3" creationId="{E81AE604-B49D-6C0C-C1A7-DC0A8E0DA54A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1:17.347" v="163" actId="26606"/>
        <pc:sldMkLst>
          <pc:docMk/>
          <pc:sldMk cId="878312538" sldId="306"/>
        </pc:sldMkLst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1:17.347" v="163" actId="26606"/>
          <ac:spMkLst>
            <pc:docMk/>
            <pc:sldMk cId="878312538" sldId="306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1:17.347" v="163" actId="26606"/>
          <ac:picMkLst>
            <pc:docMk/>
            <pc:sldMk cId="878312538" sldId="306"/>
            <ac:picMk id="3" creationId="{2D1C75E7-3A6C-D8E3-1329-3C6B9597ABB6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10:23:08.818" v="171" actId="26606"/>
        <pc:sldMkLst>
          <pc:docMk/>
          <pc:sldMk cId="1795390014" sldId="307"/>
        </pc:sldMkLst>
        <pc:spChg chg="add mod">
          <ac:chgData name="Bachu, Lokesh" userId="9c31840a-16a8-4b13-a969-cfe956679ff7" providerId="ADAL" clId="{9D8D5F6C-2438-42D0-9E4F-0685623411FE}" dt="2025-11-29T10:23:08.818" v="171" actId="26606"/>
          <ac:spMkLst>
            <pc:docMk/>
            <pc:sldMk cId="1795390014" sldId="307"/>
            <ac:spMk id="3" creationId="{989FD06E-CD31-2BB1-EE5F-69E62E8C8DBA}"/>
          </ac:spMkLst>
        </pc:spChg>
        <pc:spChg chg="add del">
          <ac:chgData name="Bachu, Lokesh" userId="9c31840a-16a8-4b13-a969-cfe956679ff7" providerId="ADAL" clId="{9D8D5F6C-2438-42D0-9E4F-0685623411FE}" dt="2025-11-29T10:23:08.803" v="170" actId="26606"/>
          <ac:spMkLst>
            <pc:docMk/>
            <pc:sldMk cId="1795390014" sldId="307"/>
            <ac:spMk id="10" creationId="{A8384FB5-9ADC-4DDC-881B-597D56F5B15D}"/>
          </ac:spMkLst>
        </pc:spChg>
        <pc:spChg chg="add del">
          <ac:chgData name="Bachu, Lokesh" userId="9c31840a-16a8-4b13-a969-cfe956679ff7" providerId="ADAL" clId="{9D8D5F6C-2438-42D0-9E4F-0685623411FE}" dt="2025-11-29T10:23:08.803" v="170" actId="26606"/>
          <ac:spMkLst>
            <pc:docMk/>
            <pc:sldMk cId="1795390014" sldId="307"/>
            <ac:spMk id="12" creationId="{91E5A9A7-95C6-4F4F-B00E-C82E07FE62EF}"/>
          </ac:spMkLst>
        </pc:spChg>
        <pc:spChg chg="add del">
          <ac:chgData name="Bachu, Lokesh" userId="9c31840a-16a8-4b13-a969-cfe956679ff7" providerId="ADAL" clId="{9D8D5F6C-2438-42D0-9E4F-0685623411FE}" dt="2025-11-29T10:23:08.803" v="170" actId="26606"/>
          <ac:spMkLst>
            <pc:docMk/>
            <pc:sldMk cId="1795390014" sldId="307"/>
            <ac:spMk id="14" creationId="{D07DD2DE-F619-49DD-B5E7-03A290FF4ED1}"/>
          </ac:spMkLst>
        </pc:spChg>
        <pc:spChg chg="add del">
          <ac:chgData name="Bachu, Lokesh" userId="9c31840a-16a8-4b13-a969-cfe956679ff7" providerId="ADAL" clId="{9D8D5F6C-2438-42D0-9E4F-0685623411FE}" dt="2025-11-29T10:23:08.803" v="170" actId="26606"/>
          <ac:spMkLst>
            <pc:docMk/>
            <pc:sldMk cId="1795390014" sldId="307"/>
            <ac:spMk id="16" creationId="{85149191-5F60-4A28-AAFF-039F96B0F3EC}"/>
          </ac:spMkLst>
        </pc:spChg>
        <pc:spChg chg="add del">
          <ac:chgData name="Bachu, Lokesh" userId="9c31840a-16a8-4b13-a969-cfe956679ff7" providerId="ADAL" clId="{9D8D5F6C-2438-42D0-9E4F-0685623411FE}" dt="2025-11-29T10:23:08.803" v="170" actId="26606"/>
          <ac:spMkLst>
            <pc:docMk/>
            <pc:sldMk cId="1795390014" sldId="307"/>
            <ac:spMk id="18" creationId="{F8260ED5-17F7-4158-B241-D51DD4CF1B7E}"/>
          </ac:spMkLst>
        </pc:spChg>
        <pc:spChg chg="add">
          <ac:chgData name="Bachu, Lokesh" userId="9c31840a-16a8-4b13-a969-cfe956679ff7" providerId="ADAL" clId="{9D8D5F6C-2438-42D0-9E4F-0685623411FE}" dt="2025-11-29T10:23:08.818" v="171" actId="26606"/>
          <ac:spMkLst>
            <pc:docMk/>
            <pc:sldMk cId="1795390014" sldId="307"/>
            <ac:spMk id="20" creationId="{D12DDE76-C203-4047-9998-63900085B5E8}"/>
          </ac:spMkLst>
        </pc:spChg>
        <pc:picChg chg="add mod">
          <ac:chgData name="Bachu, Lokesh" userId="9c31840a-16a8-4b13-a969-cfe956679ff7" providerId="ADAL" clId="{9D8D5F6C-2438-42D0-9E4F-0685623411FE}" dt="2025-11-29T10:23:08.818" v="171" actId="26606"/>
          <ac:picMkLst>
            <pc:docMk/>
            <pc:sldMk cId="1795390014" sldId="307"/>
            <ac:picMk id="5" creationId="{653A0C7B-AE34-606F-4967-295D80A522F6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4:08.261" v="179" actId="14100"/>
        <pc:sldMkLst>
          <pc:docMk/>
          <pc:sldMk cId="2777313688" sldId="308"/>
        </pc:sldMkLst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3:38.275" v="173" actId="26606"/>
          <ac:spMkLst>
            <pc:docMk/>
            <pc:sldMk cId="2777313688" sldId="30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3:40.122" v="174" actId="1076"/>
          <ac:picMkLst>
            <pc:docMk/>
            <pc:sldMk cId="2777313688" sldId="308"/>
            <ac:picMk id="3" creationId="{3B1AE5A4-B2C2-0362-261B-73598A31F92B}"/>
          </ac:picMkLst>
        </pc:picChg>
        <pc:picChg chg="add mod">
          <ac:chgData name="Bachu, Lokesh" userId="9c31840a-16a8-4b13-a969-cfe956679ff7" providerId="ADAL" clId="{9D8D5F6C-2438-42D0-9E4F-0685623411FE}" dt="2025-11-29T10:24:08.261" v="179" actId="14100"/>
          <ac:picMkLst>
            <pc:docMk/>
            <pc:sldMk cId="2777313688" sldId="308"/>
            <ac:picMk id="5" creationId="{3A4818B4-8B3E-784E-3C61-D594AD9AAC18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4:36.353" v="181" actId="26606"/>
        <pc:sldMkLst>
          <pc:docMk/>
          <pc:sldMk cId="1153348258" sldId="309"/>
        </pc:sldMkLst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4:36.353" v="181" actId="26606"/>
          <ac:spMkLst>
            <pc:docMk/>
            <pc:sldMk cId="1153348258" sldId="309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4:36.353" v="181" actId="26606"/>
          <ac:picMkLst>
            <pc:docMk/>
            <pc:sldMk cId="1153348258" sldId="309"/>
            <ac:picMk id="3" creationId="{7B7467B8-BDEC-34C8-7224-39663C8ACA3C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5:04.097" v="183" actId="26606"/>
        <pc:sldMkLst>
          <pc:docMk/>
          <pc:sldMk cId="2707364378" sldId="310"/>
        </pc:sldMkLst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5:04.097" v="183" actId="26606"/>
          <ac:spMkLst>
            <pc:docMk/>
            <pc:sldMk cId="2707364378" sldId="310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5:04.097" v="183" actId="26606"/>
          <ac:picMkLst>
            <pc:docMk/>
            <pc:sldMk cId="2707364378" sldId="310"/>
            <ac:picMk id="3" creationId="{55735B95-92D9-A5B6-C4F0-18FC8178F721}"/>
          </ac:picMkLst>
        </pc:picChg>
      </pc:sldChg>
      <pc:sldChg chg="addSp delSp modSp mod setBg">
        <pc:chgData name="Bachu, Lokesh" userId="9c31840a-16a8-4b13-a969-cfe956679ff7" providerId="ADAL" clId="{9D8D5F6C-2438-42D0-9E4F-0685623411FE}" dt="2025-11-29T10:27:01.252" v="192" actId="26606"/>
        <pc:sldMkLst>
          <pc:docMk/>
          <pc:sldMk cId="1963931872" sldId="311"/>
        </pc:sldMkLst>
        <pc:spChg chg="add mod ord">
          <ac:chgData name="Bachu, Lokesh" userId="9c31840a-16a8-4b13-a969-cfe956679ff7" providerId="ADAL" clId="{9D8D5F6C-2438-42D0-9E4F-0685623411FE}" dt="2025-11-29T10:27:01.252" v="192" actId="26606"/>
          <ac:spMkLst>
            <pc:docMk/>
            <pc:sldMk cId="1963931872" sldId="311"/>
            <ac:spMk id="3" creationId="{BF2443D9-D6A7-B820-81E7-6A08D282F2E0}"/>
          </ac:spMkLst>
        </pc:spChg>
        <pc:spChg chg="add del">
          <ac:chgData name="Bachu, Lokesh" userId="9c31840a-16a8-4b13-a969-cfe956679ff7" providerId="ADAL" clId="{9D8D5F6C-2438-42D0-9E4F-0685623411FE}" dt="2025-11-29T10:26:55.055" v="189" actId="26606"/>
          <ac:spMkLst>
            <pc:docMk/>
            <pc:sldMk cId="1963931872" sldId="311"/>
            <ac:spMk id="10" creationId="{7B1AB9FE-36F5-4FD1-9850-DB5C5AD4828F}"/>
          </ac:spMkLst>
        </pc:spChg>
        <pc:spChg chg="add del">
          <ac:chgData name="Bachu, Lokesh" userId="9c31840a-16a8-4b13-a969-cfe956679ff7" providerId="ADAL" clId="{9D8D5F6C-2438-42D0-9E4F-0685623411FE}" dt="2025-11-29T10:26:55.055" v="189" actId="26606"/>
          <ac:spMkLst>
            <pc:docMk/>
            <pc:sldMk cId="1963931872" sldId="311"/>
            <ac:spMk id="12" creationId="{F489C2E0-4895-4B72-85EA-7EE9FAFFDC7E}"/>
          </ac:spMkLst>
        </pc:spChg>
        <pc:spChg chg="add del">
          <ac:chgData name="Bachu, Lokesh" userId="9c31840a-16a8-4b13-a969-cfe956679ff7" providerId="ADAL" clId="{9D8D5F6C-2438-42D0-9E4F-0685623411FE}" dt="2025-11-29T10:27:01.237" v="191" actId="26606"/>
          <ac:spMkLst>
            <pc:docMk/>
            <pc:sldMk cId="1963931872" sldId="311"/>
            <ac:spMk id="14" creationId="{2568BC19-F052-4108-93E1-6A3D1DEC072F}"/>
          </ac:spMkLst>
        </pc:spChg>
        <pc:spChg chg="add del">
          <ac:chgData name="Bachu, Lokesh" userId="9c31840a-16a8-4b13-a969-cfe956679ff7" providerId="ADAL" clId="{9D8D5F6C-2438-42D0-9E4F-0685623411FE}" dt="2025-11-29T10:27:01.237" v="191" actId="26606"/>
          <ac:spMkLst>
            <pc:docMk/>
            <pc:sldMk cId="1963931872" sldId="311"/>
            <ac:spMk id="15" creationId="{017517EF-BD4D-4055-BDB4-A322C53568AD}"/>
          </ac:spMkLst>
        </pc:spChg>
        <pc:spChg chg="add del">
          <ac:chgData name="Bachu, Lokesh" userId="9c31840a-16a8-4b13-a969-cfe956679ff7" providerId="ADAL" clId="{9D8D5F6C-2438-42D0-9E4F-0685623411FE}" dt="2025-11-29T10:27:01.237" v="191" actId="26606"/>
          <ac:spMkLst>
            <pc:docMk/>
            <pc:sldMk cId="1963931872" sldId="311"/>
            <ac:spMk id="16" creationId="{D5FD337D-4D6B-4C8B-B6F5-121097E09881}"/>
          </ac:spMkLst>
        </pc:spChg>
        <pc:spChg chg="add del">
          <ac:chgData name="Bachu, Lokesh" userId="9c31840a-16a8-4b13-a969-cfe956679ff7" providerId="ADAL" clId="{9D8D5F6C-2438-42D0-9E4F-0685623411FE}" dt="2025-11-29T10:27:01.237" v="191" actId="26606"/>
          <ac:spMkLst>
            <pc:docMk/>
            <pc:sldMk cId="1963931872" sldId="311"/>
            <ac:spMk id="17" creationId="{0ADDB668-2CA4-4D2B-9C34-3487CA330BA8}"/>
          </ac:spMkLst>
        </pc:spChg>
        <pc:spChg chg="add">
          <ac:chgData name="Bachu, Lokesh" userId="9c31840a-16a8-4b13-a969-cfe956679ff7" providerId="ADAL" clId="{9D8D5F6C-2438-42D0-9E4F-0685623411FE}" dt="2025-11-29T10:27:01.252" v="192" actId="26606"/>
          <ac:spMkLst>
            <pc:docMk/>
            <pc:sldMk cId="1963931872" sldId="311"/>
            <ac:spMk id="19" creationId="{53F29798-D584-4792-9B62-3F5F5C36D619}"/>
          </ac:spMkLst>
        </pc:spChg>
        <pc:picChg chg="add mod">
          <ac:chgData name="Bachu, Lokesh" userId="9c31840a-16a8-4b13-a969-cfe956679ff7" providerId="ADAL" clId="{9D8D5F6C-2438-42D0-9E4F-0685623411FE}" dt="2025-11-29T10:27:01.252" v="192" actId="26606"/>
          <ac:picMkLst>
            <pc:docMk/>
            <pc:sldMk cId="1963931872" sldId="311"/>
            <ac:picMk id="5" creationId="{B6D334A1-F75D-95AF-E81F-6946DECF55D4}"/>
          </ac:picMkLst>
        </pc:picChg>
      </pc:sldChg>
      <pc:sldChg chg="addSp modSp mod setBg">
        <pc:chgData name="Bachu, Lokesh" userId="9c31840a-16a8-4b13-a969-cfe956679ff7" providerId="ADAL" clId="{9D8D5F6C-2438-42D0-9E4F-0685623411FE}" dt="2025-11-29T10:27:38.328" v="210" actId="26606"/>
        <pc:sldMkLst>
          <pc:docMk/>
          <pc:sldMk cId="2886318101" sldId="312"/>
        </pc:sldMkLst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7:38.328" v="210" actId="26606"/>
          <ac:spMkLst>
            <pc:docMk/>
            <pc:sldMk cId="2886318101" sldId="312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7:38.328" v="210" actId="26606"/>
          <ac:picMkLst>
            <pc:docMk/>
            <pc:sldMk cId="2886318101" sldId="312"/>
            <ac:picMk id="3" creationId="{F194073C-C4B5-ACC4-B784-77FFA611F7BD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11:37.545" v="129" actId="14100"/>
        <pc:sldMkLst>
          <pc:docMk/>
          <pc:sldMk cId="2062339296" sldId="313"/>
        </pc:sldMkLst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1:34.117" v="128" actId="26606"/>
          <ac:spMkLst>
            <pc:docMk/>
            <pc:sldMk cId="2062339296" sldId="313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1:37.545" v="129" actId="14100"/>
          <ac:picMkLst>
            <pc:docMk/>
            <pc:sldMk cId="2062339296" sldId="313"/>
            <ac:picMk id="3" creationId="{111A3068-A714-8711-FFB0-F5C4BEC290CE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12:25.365" v="132" actId="14100"/>
        <pc:sldMkLst>
          <pc:docMk/>
          <pc:sldMk cId="1786491273" sldId="314"/>
        </pc:sldMkLst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2:22.954" v="131" actId="26606"/>
          <ac:spMkLst>
            <pc:docMk/>
            <pc:sldMk cId="1786491273" sldId="314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2:25.365" v="132" actId="14100"/>
          <ac:picMkLst>
            <pc:docMk/>
            <pc:sldMk cId="1786491273" sldId="314"/>
            <ac:picMk id="3" creationId="{6D71B1C4-1DB5-AFBC-8A4D-4199CBF02200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12:50.059" v="134" actId="26606"/>
        <pc:sldMkLst>
          <pc:docMk/>
          <pc:sldMk cId="647479320" sldId="315"/>
        </pc:sldMkLst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2:50.059" v="134" actId="26606"/>
          <ac:spMkLst>
            <pc:docMk/>
            <pc:sldMk cId="647479320" sldId="315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2:50.059" v="134" actId="26606"/>
          <ac:picMkLst>
            <pc:docMk/>
            <pc:sldMk cId="647479320" sldId="315"/>
            <ac:picMk id="3" creationId="{8D0C96E7-4E2A-59C6-0C71-CA2E6F1DA2C3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13:22.009" v="136" actId="26606"/>
        <pc:sldMkLst>
          <pc:docMk/>
          <pc:sldMk cId="2435721059" sldId="316"/>
        </pc:sldMkLst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13:22.009" v="136" actId="26606"/>
          <ac:spMkLst>
            <pc:docMk/>
            <pc:sldMk cId="2435721059" sldId="316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13:22.009" v="136" actId="26606"/>
          <ac:picMkLst>
            <pc:docMk/>
            <pc:sldMk cId="2435721059" sldId="316"/>
            <ac:picMk id="3" creationId="{C9E7CB13-EE80-012D-D984-961162388BA3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28:32.677" v="213" actId="26606"/>
        <pc:sldMkLst>
          <pc:docMk/>
          <pc:sldMk cId="1685460082" sldId="317"/>
        </pc:sldMkLst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28:32.677" v="213" actId="26606"/>
          <ac:spMkLst>
            <pc:docMk/>
            <pc:sldMk cId="1685460082" sldId="317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28:32.677" v="213" actId="26606"/>
          <ac:picMkLst>
            <pc:docMk/>
            <pc:sldMk cId="1685460082" sldId="317"/>
            <ac:picMk id="3" creationId="{692D34CD-90DE-2797-9C96-595BC48AA72F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30:20.633" v="215" actId="26606"/>
        <pc:sldMkLst>
          <pc:docMk/>
          <pc:sldMk cId="43881449" sldId="318"/>
        </pc:sldMkLst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30:20.633" v="215" actId="26606"/>
          <ac:spMkLst>
            <pc:docMk/>
            <pc:sldMk cId="43881449" sldId="318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30:20.633" v="215" actId="26606"/>
          <ac:picMkLst>
            <pc:docMk/>
            <pc:sldMk cId="43881449" sldId="318"/>
            <ac:picMk id="3" creationId="{6A16D052-576D-0990-8A41-859FBBD8AC14}"/>
          </ac:picMkLst>
        </pc:picChg>
      </pc:sldChg>
      <pc:sldChg chg="addSp modSp add mod setBg">
        <pc:chgData name="Bachu, Lokesh" userId="9c31840a-16a8-4b13-a969-cfe956679ff7" providerId="ADAL" clId="{9D8D5F6C-2438-42D0-9E4F-0685623411FE}" dt="2025-11-29T10:30:52.776" v="217" actId="26606"/>
        <pc:sldMkLst>
          <pc:docMk/>
          <pc:sldMk cId="4256473659" sldId="319"/>
        </pc:sldMkLst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8" creationId="{F3060C83-F051-4F0E-ABAD-AA0DFC48B218}"/>
          </ac:spMkLst>
        </pc:spChg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10" creationId="{83C98ABE-055B-441F-B07E-44F97F083C39}"/>
          </ac:spMkLst>
        </pc:spChg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12" creationId="{29FDB030-9B49-4CED-8CCD-4D99382388AC}"/>
          </ac:spMkLst>
        </pc:spChg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14" creationId="{3783CA14-24A1-485C-8B30-D6A5D87987AD}"/>
          </ac:spMkLst>
        </pc:spChg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16" creationId="{9A97C86A-04D6-40F7-AE84-31AB43E6A846}"/>
          </ac:spMkLst>
        </pc:spChg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18" creationId="{FF9F2414-84E8-453E-B1F3-389FDE8192D9}"/>
          </ac:spMkLst>
        </pc:spChg>
        <pc:spChg chg="add">
          <ac:chgData name="Bachu, Lokesh" userId="9c31840a-16a8-4b13-a969-cfe956679ff7" providerId="ADAL" clId="{9D8D5F6C-2438-42D0-9E4F-0685623411FE}" dt="2025-11-29T10:30:52.776" v="217" actId="26606"/>
          <ac:spMkLst>
            <pc:docMk/>
            <pc:sldMk cId="4256473659" sldId="319"/>
            <ac:spMk id="20" creationId="{3ECA69A1-7536-43AC-85EF-C7106179F5ED}"/>
          </ac:spMkLst>
        </pc:spChg>
        <pc:picChg chg="add mod">
          <ac:chgData name="Bachu, Lokesh" userId="9c31840a-16a8-4b13-a969-cfe956679ff7" providerId="ADAL" clId="{9D8D5F6C-2438-42D0-9E4F-0685623411FE}" dt="2025-11-29T10:30:52.776" v="217" actId="26606"/>
          <ac:picMkLst>
            <pc:docMk/>
            <pc:sldMk cId="4256473659" sldId="319"/>
            <ac:picMk id="3" creationId="{B5A2C14A-8625-5AE6-816B-A71624F102FE}"/>
          </ac:picMkLst>
        </pc:picChg>
      </pc:sldChg>
      <pc:sldChg chg="add">
        <pc:chgData name="Bachu, Lokesh" userId="9c31840a-16a8-4b13-a969-cfe956679ff7" providerId="ADAL" clId="{9D8D5F6C-2438-42D0-9E4F-0685623411FE}" dt="2025-11-29T10:27:04.827" v="196"/>
        <pc:sldMkLst>
          <pc:docMk/>
          <pc:sldMk cId="22417938" sldId="320"/>
        </pc:sldMkLst>
      </pc:sldChg>
      <pc:sldChg chg="add">
        <pc:chgData name="Bachu, Lokesh" userId="9c31840a-16a8-4b13-a969-cfe956679ff7" providerId="ADAL" clId="{9D8D5F6C-2438-42D0-9E4F-0685623411FE}" dt="2025-11-29T10:27:04.991" v="197"/>
        <pc:sldMkLst>
          <pc:docMk/>
          <pc:sldMk cId="1253931898" sldId="321"/>
        </pc:sldMkLst>
      </pc:sldChg>
      <pc:sldChg chg="add">
        <pc:chgData name="Bachu, Lokesh" userId="9c31840a-16a8-4b13-a969-cfe956679ff7" providerId="ADAL" clId="{9D8D5F6C-2438-42D0-9E4F-0685623411FE}" dt="2025-11-29T10:27:05.142" v="198"/>
        <pc:sldMkLst>
          <pc:docMk/>
          <pc:sldMk cId="3950538676" sldId="322"/>
        </pc:sldMkLst>
      </pc:sldChg>
      <pc:sldChg chg="add">
        <pc:chgData name="Bachu, Lokesh" userId="9c31840a-16a8-4b13-a969-cfe956679ff7" providerId="ADAL" clId="{9D8D5F6C-2438-42D0-9E4F-0685623411FE}" dt="2025-11-29T10:27:05.307" v="199"/>
        <pc:sldMkLst>
          <pc:docMk/>
          <pc:sldMk cId="3283293646" sldId="323"/>
        </pc:sldMkLst>
      </pc:sldChg>
      <pc:sldChg chg="add">
        <pc:chgData name="Bachu, Lokesh" userId="9c31840a-16a8-4b13-a969-cfe956679ff7" providerId="ADAL" clId="{9D8D5F6C-2438-42D0-9E4F-0685623411FE}" dt="2025-11-29T10:27:05.460" v="200"/>
        <pc:sldMkLst>
          <pc:docMk/>
          <pc:sldMk cId="2050867377" sldId="324"/>
        </pc:sldMkLst>
      </pc:sldChg>
      <pc:sldChg chg="add">
        <pc:chgData name="Bachu, Lokesh" userId="9c31840a-16a8-4b13-a969-cfe956679ff7" providerId="ADAL" clId="{9D8D5F6C-2438-42D0-9E4F-0685623411FE}" dt="2025-11-29T10:27:05.928" v="201"/>
        <pc:sldMkLst>
          <pc:docMk/>
          <pc:sldMk cId="2588548329" sldId="325"/>
        </pc:sldMkLst>
      </pc:sldChg>
      <pc:sldChg chg="add">
        <pc:chgData name="Bachu, Lokesh" userId="9c31840a-16a8-4b13-a969-cfe956679ff7" providerId="ADAL" clId="{9D8D5F6C-2438-42D0-9E4F-0685623411FE}" dt="2025-11-29T10:27:06.125" v="202"/>
        <pc:sldMkLst>
          <pc:docMk/>
          <pc:sldMk cId="475142664" sldId="326"/>
        </pc:sldMkLst>
      </pc:sldChg>
      <pc:sldChg chg="add">
        <pc:chgData name="Bachu, Lokesh" userId="9c31840a-16a8-4b13-a969-cfe956679ff7" providerId="ADAL" clId="{9D8D5F6C-2438-42D0-9E4F-0685623411FE}" dt="2025-11-29T10:27:06.304" v="203"/>
        <pc:sldMkLst>
          <pc:docMk/>
          <pc:sldMk cId="3680826631" sldId="327"/>
        </pc:sldMkLst>
      </pc:sldChg>
      <pc:sldChg chg="add">
        <pc:chgData name="Bachu, Lokesh" userId="9c31840a-16a8-4b13-a969-cfe956679ff7" providerId="ADAL" clId="{9D8D5F6C-2438-42D0-9E4F-0685623411FE}" dt="2025-11-29T10:27:06.618" v="204"/>
        <pc:sldMkLst>
          <pc:docMk/>
          <pc:sldMk cId="3008194072" sldId="328"/>
        </pc:sldMkLst>
      </pc:sldChg>
      <pc:sldChg chg="add">
        <pc:chgData name="Bachu, Lokesh" userId="9c31840a-16a8-4b13-a969-cfe956679ff7" providerId="ADAL" clId="{9D8D5F6C-2438-42D0-9E4F-0685623411FE}" dt="2025-11-29T10:27:06.819" v="205"/>
        <pc:sldMkLst>
          <pc:docMk/>
          <pc:sldMk cId="1412115853" sldId="329"/>
        </pc:sldMkLst>
      </pc:sldChg>
      <pc:sldChg chg="add">
        <pc:chgData name="Bachu, Lokesh" userId="9c31840a-16a8-4b13-a969-cfe956679ff7" providerId="ADAL" clId="{9D8D5F6C-2438-42D0-9E4F-0685623411FE}" dt="2025-11-29T10:27:06.957" v="206"/>
        <pc:sldMkLst>
          <pc:docMk/>
          <pc:sldMk cId="3903446801" sldId="330"/>
        </pc:sldMkLst>
      </pc:sldChg>
      <pc:sldChg chg="add">
        <pc:chgData name="Bachu, Lokesh" userId="9c31840a-16a8-4b13-a969-cfe956679ff7" providerId="ADAL" clId="{9D8D5F6C-2438-42D0-9E4F-0685623411FE}" dt="2025-11-29T10:27:07.122" v="207"/>
        <pc:sldMkLst>
          <pc:docMk/>
          <pc:sldMk cId="349609537" sldId="331"/>
        </pc:sldMkLst>
      </pc:sldChg>
      <pc:sldChg chg="add">
        <pc:chgData name="Bachu, Lokesh" userId="9c31840a-16a8-4b13-a969-cfe956679ff7" providerId="ADAL" clId="{9D8D5F6C-2438-42D0-9E4F-0685623411FE}" dt="2025-11-29T10:27:07.406" v="208"/>
        <pc:sldMkLst>
          <pc:docMk/>
          <pc:sldMk cId="1358569850" sldId="33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21B1-271D-FA84-E472-3A9CA76FE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F0353-CDC3-208B-AFAD-37A4B822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DFBD6-5498-9C51-3692-ABED5915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DFC4-4D22-78B8-61CC-4CEA4705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48C1-300B-478E-DFC7-F2A433B4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6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87-D952-FDC2-E5A4-4B8E498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8E12C-2656-4F2F-88C5-E8F44F561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F9FA-1E7C-D266-FE2C-A02C6464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92307-E49B-7822-BCDF-8C22D368D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C6F87-3848-BF79-5839-E6D59D48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15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A4C58-F88F-1D54-8548-E0388671B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E11C8-BAE8-F4C6-7312-AB8C6BDAB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FE88A-35D2-B36E-82D3-AAF20799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49BD-B0FC-CCF2-46F4-5169E125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85341-191E-0136-1075-5CB9E2DE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53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7F38-22B8-4707-BE9B-93A8BA8F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2001A-21D8-E75A-EA16-A9806C81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BA61-A7FD-0CDA-640D-C39C0B71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59792-00EB-95AA-3DA7-963419E03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B168B-4316-313B-CB09-2954C1FF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6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4C73-DC65-DACB-B273-7B199007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9756A-CD9D-1CF7-9C79-2A78FA51C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EBCA3-6E60-A42B-B36B-57F17E6E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6DBB1-29AA-AEF1-406F-01ABEDE4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5E54-B519-0AE4-9F42-8AD1723E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40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E20F-CC26-C4C0-4F8C-F0898867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C79E7-2C0A-5DBE-9ED6-F040FFD06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EFA39-046B-0B96-C954-2D75A7B22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5C11-5B0F-BB43-BAB3-C683AE41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15F90-9985-456C-02C3-AE805A9BB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1270E-2E87-E6D3-72FB-BDD604E9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42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2CC4-BAD2-C61A-5447-B18F59BF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9BA69-2EAB-9B83-3E0D-738ADE8AA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BE63F-2A3A-7FA7-EA5E-814768784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E6C3A-378A-D232-E8C4-B056FB3EC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FB935-66E2-596B-93CD-D04EF1410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335BAF-FC7D-78F7-0938-7C4AF0B9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A714D-5D96-20AD-CEF4-20A73D1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ABEC-9C72-B783-D28B-42B282DB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3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0499-8056-9EE0-C1C7-77CD61E4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E029A-FA5A-0D77-E754-4487335E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CE3D8-C5C8-5C74-1237-06220D03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DBDA1-E2A1-28F3-BAC2-0D80E883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5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2A783-9BFC-668C-49FC-B8B50EB1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904B4-537B-7EB9-9E1F-349F12EA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BE73F-0DC9-F607-4465-22672613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6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5424-AA93-1DCE-954A-E6C680A8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14E3-EBDA-3BE8-30F2-87EB034F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BA86B-B9CC-BE7A-DE08-B44641EB5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C28E5-C62D-B0AB-9A82-8C269F6B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1AE9E-BDCB-0D2A-7777-8D3A83C6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49050-23C9-9558-267F-86D6451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0CF8-B395-DF2E-A035-348FEC71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914FC-F3BD-1687-21C5-DC38DE1AA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D66EE-2BE6-84FC-2FDE-6B32F0695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11E79-D7F5-8053-7FBE-1E1610AA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D20F7-D10F-7386-957E-0994E1A3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96310-7E2F-5B00-0D2D-B5AC1859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89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585D9-B804-5A70-1790-AAA515D9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883A3-919F-B2DC-BB40-D90ED8977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0C401-1A53-0FD3-E13D-19E8785F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C3C34-658C-45FB-9DC7-C8E85026954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F926D-7E79-A53E-B09D-4B574F4A9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4A480-AF62-24EC-F75D-CC03A6E7C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3BD6C-F9F5-4F08-995F-93B77E56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55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5036FA-8387-DF83-BC49-24076CE68D3B}"/>
              </a:ext>
            </a:extLst>
          </p:cNvPr>
          <p:cNvSpPr/>
          <p:nvPr/>
        </p:nvSpPr>
        <p:spPr>
          <a:xfrm>
            <a:off x="4898814" y="2967335"/>
            <a:ext cx="2394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8357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1B647-8384-52C2-B6FB-11BC31AE5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10FA5-4B86-53F1-EE02-2E51A9A6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5"/>
            <a:ext cx="10905066" cy="46073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1ABB4-406B-D98D-6E4D-626BF70F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04693-B159-9701-730B-9E2DC2F3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5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F7EA14-12E3-BFE0-629E-392C950D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41C80-C3E8-1610-6600-90ABD198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CB088-FDF2-7554-5D99-7F513192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06D6D-5494-E4AF-E827-278988DE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8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39C77-2D14-50A4-2CE4-E82FF1CA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4FD7C-56EE-2168-E9D8-7A3B2E6C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643467"/>
            <a:ext cx="943437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937EB-4BCE-4078-970A-C9E0A83F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41286-1E61-74CB-6C6B-43A7A017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92" y="643467"/>
            <a:ext cx="885401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1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1C873-AE33-5322-9D7F-80D8EFE04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B4113-B830-E203-A8F3-EF1B5A77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89502-2A77-6612-CDBA-BD7472E8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0509F-BFB1-CD29-2726-76DADEFC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9" y="643467"/>
            <a:ext cx="850544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92DD3-B864-AA8D-7E6C-1AA34A5EA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C25DF-439C-F317-E7B8-7C3EF60D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44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33719E-7A3F-01F9-82B5-C1C1396DA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91F09-04C2-55C6-261C-8BE54776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0"/>
            <a:ext cx="10905066" cy="44710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B062-C3F0-ECB3-5CC3-2FF695B4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101CB-33BE-53C1-E92B-56D61101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1783263"/>
            <a:ext cx="8871858" cy="20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0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257A03-7092-0AC2-70A1-60862A78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FEE94-B0E5-482F-FC8B-BFDF8C2E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3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0C380-97A0-9879-B916-6FDD8093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F886D-023B-92A5-8ADA-25A2F32F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4" y="643467"/>
            <a:ext cx="95231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9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8E051-E34E-F72A-8146-0C6EE4B6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A766D-20DE-55F5-A44B-45D41755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23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AC868-B019-E75E-7AFA-C098FDEA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D6194-0C90-99A1-D308-B9C303C9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6"/>
            <a:ext cx="10905066" cy="47982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1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5D517-EDA4-C5AC-8755-43B2BC11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CC7B9-9633-EF81-83B6-9A5863D0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4442"/>
          <a:stretch>
            <a:fillRect/>
          </a:stretch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45702-6350-3208-07CB-F55265BF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4ECD9-7102-6977-5295-06197D13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738"/>
          <a:stretch>
            <a:fillRect/>
          </a:stretch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3E8019-9CDA-8975-C47C-8DA0CC963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082DB-3975-B228-4BD3-8423B677E0BF}"/>
              </a:ext>
            </a:extLst>
          </p:cNvPr>
          <p:cNvSpPr txBox="1"/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Python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66BA9-2841-F77F-1E90-7085CF0A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30" y="2091095"/>
            <a:ext cx="1051560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7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1D437-818C-D41A-D7A0-D604F925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E964A-F6A5-56BF-547E-D70B5C9B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4944"/>
          <a:stretch>
            <a:fillRect/>
          </a:stretch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CA0AC-5298-8FBC-5E3F-B6BC2A783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0BE85-B3F5-4AA7-C75C-08DE209D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3998"/>
          <a:stretch>
            <a:fillRect/>
          </a:stretch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8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5F3B3-9BCB-99DA-97F6-29243C8B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7F0C7-E6AC-95E0-367A-D9BA1CB5C319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Input and Output in Python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D6ABB-32F0-68A1-E526-B6A13228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588819"/>
            <a:ext cx="11420856" cy="31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41A42-29EA-3478-72A2-1395A04B7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CCF68-1E4E-A7C4-E299-244F9542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125891-5E34-2BA2-7CC8-4241A1CE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57269-B8EF-BFA4-9649-9AF94F1D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91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5FEEE-FA31-A5ED-EE5C-4A8C9B98B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5F3F0-28DC-3164-D2A8-32AB578F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14BD1-EA66-1264-577A-72653DFF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73CD4-8278-61AB-23A8-1C9ED0F0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7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5C1014-C49A-270A-7027-2EFCF9F9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37E67-93AE-38A9-4998-1439396F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0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1A2DF-6013-6676-E3CB-7BF5923F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87500-2D3F-4E8F-358D-AEAC8769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77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4043D-5174-334C-0C77-AB1F722A3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A4BE7-3674-CBAD-67A4-7F485D3B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11" y="643467"/>
            <a:ext cx="822297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1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0B8ED-9FA9-9F57-FD62-5E39A584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A3642-AC38-514A-3AD8-899C8A06F4D0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Python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10E38-5134-90FE-5836-058B086A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78" y="1203541"/>
            <a:ext cx="7739981" cy="44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02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8EA82-E747-B7E2-0AEF-38F88451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516E5-ABE2-68FF-A507-07C32C3B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A7DD0-59D5-80DA-29F0-44AC28E9A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3B959-F7C7-791D-9D75-1FF2370D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32" y="643467"/>
            <a:ext cx="721173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3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0F32E-65FD-F5AD-96C9-66AF62F6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F0648-9B45-96D2-846D-386A149A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43467"/>
            <a:ext cx="741126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47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9931-AA37-0700-2527-8FB836B4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4373E-94F3-B4B7-2510-5E2B8F03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43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1F562-4F1B-6D25-26FA-925F3B30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B92E5-3223-1AB7-D6D3-0EB19726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643467"/>
            <a:ext cx="928511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6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AA903-35FA-CB2F-4A71-F66F44157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A3068-A714-8711-FFB0-F5C4BEC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35" y="643467"/>
            <a:ext cx="701639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39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BF930-8DE6-4AEE-7507-2736FC0C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1B1C4-1DB5-AFBC-8A4D-4199CBF0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0" y="643467"/>
            <a:ext cx="779153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F025A-F95B-B58D-BB80-C34547AB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C96E7-4E2A-59C6-0C71-CA2E6F1D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66199"/>
            <a:ext cx="10905066" cy="452560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79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D8AB4F-2C25-5102-4C33-61E24451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7CB13-EE80-012D-D984-96116238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21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2CA6A-96EC-9FF5-32DD-043A3506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1E0E8-452F-F8CF-46F1-D474E986C509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Python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FCD1C-7545-2643-A1EA-65B04464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32" y="1845426"/>
            <a:ext cx="881248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2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B2C7C-7987-79B6-9C94-0827E77CA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90AFF-A5F7-045B-2842-C24672F8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1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81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75B2F-BFB6-3519-0097-EC7D18E5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4DDA3-6C87-148E-D8DC-FC002D9F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46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FFF9-DDA0-B79C-F09B-689E6D4B1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761B5-8D0D-0CDF-2021-0A0287AF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7"/>
            <a:ext cx="1008337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52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3983F-2FE0-A958-5FB6-300D909C8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6DD61-CFC2-AEF2-AE0C-7DFD662A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25" y="643467"/>
            <a:ext cx="776455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0D336-4081-E1E2-EE28-70CFA1FD5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3A99E-B153-71C8-6C7E-9EA948CF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7"/>
            <a:ext cx="1087037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0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25A37-1704-D2CA-9F21-84E63AD3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1A2C7-C426-10D4-6078-973E763D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57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86933-B854-AD72-96F6-8771CBC47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BE1B1-C9A9-F470-4E12-DDF47C1F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87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4858C-7D33-03C8-0B87-EA826399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85050-A5B5-FAB3-7C87-BF72CAC9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8" y="643467"/>
            <a:ext cx="948266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1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00D72-A7AF-6C9E-1A78-3FE8F5ED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2EAC-FD47-CD80-A4B2-FDFDA1D9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926AA-028D-A2F3-A4A7-EA3048BF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AE604-B49D-6C0C-C1A7-DC0A8E0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4" y="643467"/>
            <a:ext cx="98602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37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12DE9-D1F2-DE98-7C97-720ECB71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C75E7-3A6C-D8E3-1329-3C6B9597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12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EEC55-8C00-20DB-67BC-0E2F8A116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FD06E-CD31-2BB1-EE5F-69E62E8C8DB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Operator Overloading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A0C7B-AE34-606F-4967-295D80A5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738453"/>
            <a:ext cx="7347537" cy="53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0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293B0-9D11-071A-0DB7-FBC66562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AE5A4-B2C2-0362-261B-73598A31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1" y="413432"/>
            <a:ext cx="649686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818B4-8B3E-784E-3C61-D594AD9A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85" y="3810089"/>
            <a:ext cx="5588863" cy="23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13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40F7E-D98F-4786-9E4B-2A523FEF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467B8-BDEC-34C8-7224-39663C8A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8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902C0-B80A-879B-2B51-3FF6696A5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35B95-92D9-A5B6-C4F0-18FC8178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6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F82D1-7A75-90C7-A16E-8B75BD52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43509-1549-6C1B-1194-C698B12C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56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B5717-D2C1-0400-A18F-7613DFF5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443D9-D6A7-B820-81E7-6A08D282F2E0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Python Keywords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334A1-F75D-95AF-E81F-6946DECF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59" y="1845426"/>
            <a:ext cx="941862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31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02CA2-B3F0-BEC2-5F3E-3ED60A524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4073C-C4B5-ACC4-B784-77FFA611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8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EFB3C-BACA-BF7D-FBA6-CD1FF077B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D34CD-90DE-2797-9C96-595BC48A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4" y="643467"/>
            <a:ext cx="863731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60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D8C02-9605-404C-9D72-8D2B640AD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6D052-576D-0990-8A41-859FBBD8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1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7B277-5045-5590-102E-91DC071F9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2C14A-8625-5AE6-816B-A71624F1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73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D537B-521D-A706-2E8A-E8C2611E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7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CD0ED-251D-0A2A-B6C8-659CAEE0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931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F6383-0DB0-920A-5F56-4B358D63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538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28B33-72E1-4B4E-B255-E472719D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293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20DF8-C430-ECFD-8DF7-2C6A7315D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86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16236-4D07-30F6-BDA3-60CDE1F4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C0508-430F-7390-1E41-97F6B392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9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EFBA-9F3A-F7AF-D2EC-7A4AAA0E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548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4E85-0D25-2157-F07E-E4E61147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142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4E31F-B831-7A68-4B85-84DE889B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826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20959-213C-5180-291C-5DAF0A62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194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F0D6-3B98-9642-1EB3-FC0426B5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15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1B7B7-5D91-BEBB-7815-FFDD3AEF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446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DD719-E9DE-EEC4-4B0A-5DD684C2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095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740D-8150-B901-F2D0-5BFD2290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569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EB139-9B16-E29A-4872-6977F18AB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88602-34B3-3C94-97B0-6D4C47BA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5" y="643467"/>
            <a:ext cx="1061155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36B87-B723-285C-011F-17A1E02ED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50AD7-D5A6-BA27-A82F-B195CFD7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18</Words>
  <Application>Microsoft Office PowerPoint</Application>
  <PresentationFormat>Widescreen</PresentationFormat>
  <Paragraphs>7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Bachu, Lokesh</dc:creator>
  <cp:lastModifiedBy>Bachu, Lokesh</cp:lastModifiedBy>
  <cp:revision>1</cp:revision>
  <dcterms:created xsi:type="dcterms:W3CDTF">2025-11-29T06:07:20Z</dcterms:created>
  <dcterms:modified xsi:type="dcterms:W3CDTF">2025-11-29T10:30:53Z</dcterms:modified>
</cp:coreProperties>
</file>